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9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2" r:id="rId21"/>
    <p:sldId id="275" r:id="rId22"/>
    <p:sldId id="29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8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84" y="1219212"/>
            <a:ext cx="8878824" cy="56418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576059" y="1164336"/>
            <a:ext cx="9006840" cy="5755005"/>
          </a:xfrm>
          <a:custGeom>
            <a:avLst/>
            <a:gdLst/>
            <a:ahLst/>
            <a:cxnLst/>
            <a:rect l="l" t="t" r="r" b="b"/>
            <a:pathLst>
              <a:path w="9006840" h="5755005">
                <a:moveTo>
                  <a:pt x="9006840" y="0"/>
                </a:moveTo>
                <a:lnTo>
                  <a:pt x="0" y="0"/>
                </a:lnTo>
                <a:lnTo>
                  <a:pt x="0" y="5754624"/>
                </a:lnTo>
                <a:lnTo>
                  <a:pt x="9006840" y="5754624"/>
                </a:lnTo>
                <a:lnTo>
                  <a:pt x="9006840" y="5724144"/>
                </a:lnTo>
                <a:lnTo>
                  <a:pt x="57924" y="5724144"/>
                </a:lnTo>
                <a:lnTo>
                  <a:pt x="27431" y="5696724"/>
                </a:lnTo>
                <a:lnTo>
                  <a:pt x="57924" y="5696724"/>
                </a:lnTo>
                <a:lnTo>
                  <a:pt x="57924" y="54864"/>
                </a:lnTo>
                <a:lnTo>
                  <a:pt x="27431" y="54864"/>
                </a:lnTo>
                <a:lnTo>
                  <a:pt x="57924" y="27444"/>
                </a:lnTo>
                <a:lnTo>
                  <a:pt x="9006840" y="27444"/>
                </a:lnTo>
                <a:lnTo>
                  <a:pt x="9006840" y="0"/>
                </a:lnTo>
                <a:close/>
              </a:path>
              <a:path w="9006840" h="5755005">
                <a:moveTo>
                  <a:pt x="57924" y="5696724"/>
                </a:moveTo>
                <a:lnTo>
                  <a:pt x="27431" y="5696724"/>
                </a:lnTo>
                <a:lnTo>
                  <a:pt x="57924" y="5724144"/>
                </a:lnTo>
                <a:lnTo>
                  <a:pt x="57924" y="5696724"/>
                </a:lnTo>
                <a:close/>
              </a:path>
              <a:path w="9006840" h="5755005">
                <a:moveTo>
                  <a:pt x="8948940" y="5696724"/>
                </a:moveTo>
                <a:lnTo>
                  <a:pt x="57924" y="5696724"/>
                </a:lnTo>
                <a:lnTo>
                  <a:pt x="57924" y="5724144"/>
                </a:lnTo>
                <a:lnTo>
                  <a:pt x="8948940" y="5724144"/>
                </a:lnTo>
                <a:lnTo>
                  <a:pt x="8948940" y="5696724"/>
                </a:lnTo>
                <a:close/>
              </a:path>
              <a:path w="9006840" h="5755005">
                <a:moveTo>
                  <a:pt x="8948940" y="27444"/>
                </a:moveTo>
                <a:lnTo>
                  <a:pt x="8948940" y="5724144"/>
                </a:lnTo>
                <a:lnTo>
                  <a:pt x="8979408" y="5696724"/>
                </a:lnTo>
                <a:lnTo>
                  <a:pt x="9006840" y="5696724"/>
                </a:lnTo>
                <a:lnTo>
                  <a:pt x="9006840" y="54864"/>
                </a:lnTo>
                <a:lnTo>
                  <a:pt x="8979408" y="54864"/>
                </a:lnTo>
                <a:lnTo>
                  <a:pt x="8948940" y="27444"/>
                </a:lnTo>
                <a:close/>
              </a:path>
              <a:path w="9006840" h="5755005">
                <a:moveTo>
                  <a:pt x="9006840" y="5696724"/>
                </a:moveTo>
                <a:lnTo>
                  <a:pt x="8979408" y="5696724"/>
                </a:lnTo>
                <a:lnTo>
                  <a:pt x="8948940" y="5724144"/>
                </a:lnTo>
                <a:lnTo>
                  <a:pt x="9006840" y="5724144"/>
                </a:lnTo>
                <a:lnTo>
                  <a:pt x="9006840" y="5696724"/>
                </a:lnTo>
                <a:close/>
              </a:path>
              <a:path w="9006840" h="5755005">
                <a:moveTo>
                  <a:pt x="57924" y="27444"/>
                </a:moveTo>
                <a:lnTo>
                  <a:pt x="27431" y="54864"/>
                </a:lnTo>
                <a:lnTo>
                  <a:pt x="57924" y="54864"/>
                </a:lnTo>
                <a:lnTo>
                  <a:pt x="57924" y="27444"/>
                </a:lnTo>
                <a:close/>
              </a:path>
              <a:path w="9006840" h="5755005">
                <a:moveTo>
                  <a:pt x="8948940" y="27444"/>
                </a:moveTo>
                <a:lnTo>
                  <a:pt x="57924" y="27444"/>
                </a:lnTo>
                <a:lnTo>
                  <a:pt x="57924" y="54864"/>
                </a:lnTo>
                <a:lnTo>
                  <a:pt x="8948940" y="54864"/>
                </a:lnTo>
                <a:lnTo>
                  <a:pt x="8948940" y="27444"/>
                </a:lnTo>
                <a:close/>
              </a:path>
              <a:path w="9006840" h="5755005">
                <a:moveTo>
                  <a:pt x="9006840" y="27444"/>
                </a:moveTo>
                <a:lnTo>
                  <a:pt x="8948940" y="27444"/>
                </a:lnTo>
                <a:lnTo>
                  <a:pt x="8979408" y="54864"/>
                </a:lnTo>
                <a:lnTo>
                  <a:pt x="9006840" y="54864"/>
                </a:lnTo>
                <a:lnTo>
                  <a:pt x="9006840" y="274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800" y="1219212"/>
            <a:ext cx="5580875" cy="3383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1664" y="496328"/>
            <a:ext cx="5975070" cy="512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6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00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8671" y="560336"/>
            <a:ext cx="485584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0033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27" y="2020303"/>
            <a:ext cx="6569075" cy="265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6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09904"/>
            <a:ext cx="4800600" cy="6858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74142" y="5805932"/>
            <a:ext cx="3298457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spc="-75" dirty="0" smtClean="0">
                <a:solidFill>
                  <a:srgbClr val="FF0000"/>
                </a:solidFill>
                <a:latin typeface="Calibri"/>
                <a:cs typeface="Calibri"/>
              </a:rPr>
              <a:t>Arun </a:t>
            </a:r>
            <a:r>
              <a:rPr lang="en-US" sz="2400" b="1" spc="-75" dirty="0" err="1" smtClean="0">
                <a:solidFill>
                  <a:srgbClr val="FF0000"/>
                </a:solidFill>
                <a:latin typeface="Calibri"/>
                <a:cs typeface="Calibri"/>
              </a:rPr>
              <a:t>kr</a:t>
            </a:r>
            <a:r>
              <a:rPr lang="en-US" sz="2400" b="1" spc="-75" dirty="0" smtClean="0">
                <a:solidFill>
                  <a:srgbClr val="FF0000"/>
                </a:solidFill>
                <a:latin typeface="Calibri"/>
                <a:cs typeface="Calibri"/>
              </a:rPr>
              <a:t> Yadav</a:t>
            </a:r>
            <a:endParaRPr sz="2400" dirty="0">
              <a:latin typeface="Calibri"/>
              <a:cs typeface="Calibri"/>
            </a:endParaRPr>
          </a:p>
          <a:p>
            <a:pPr marL="289560" marR="288925" algn="ctr">
              <a:lnSpc>
                <a:spcPct val="100000"/>
              </a:lnSpc>
            </a:pP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Dept</a:t>
            </a:r>
            <a:r>
              <a:rPr sz="2400" b="1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15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2400" b="1" spc="-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lang="en-US" sz="2400" b="1" spc="-20" dirty="0" smtClean="0">
                <a:solidFill>
                  <a:srgbClr val="000066"/>
                </a:solidFill>
                <a:latin typeface="Calibri"/>
                <a:cs typeface="Calibri"/>
              </a:rPr>
              <a:t>EVS,</a:t>
            </a:r>
            <a:r>
              <a:rPr sz="2400" b="1" spc="-20" dirty="0" smtClean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lang="en-US" sz="2400" b="1" spc="-20" dirty="0" smtClean="0">
                <a:solidFill>
                  <a:srgbClr val="000066"/>
                </a:solidFill>
                <a:latin typeface="Calibri"/>
                <a:cs typeface="Calibri"/>
              </a:rPr>
              <a:t>University of Delhi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819400"/>
            <a:ext cx="4343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Studies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5410200" y="533400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sz="2400" b="1" dirty="0" smtClean="0"/>
              <a:t>(एबिललटी एनहाांसमेंट कां पल्सरी कोसस (ए.इ.सी.सी. - पयासिरण अध्ययन)</a:t>
            </a:r>
            <a:endParaRPr lang="en-IN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210503" y="1749017"/>
            <a:ext cx="50292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b="1" dirty="0" smtClean="0">
                <a:solidFill>
                  <a:srgbClr val="000000"/>
                </a:solidFill>
                <a:latin typeface="HelveticaNeue"/>
              </a:rPr>
              <a:t>Six-Month-</a:t>
            </a:r>
            <a:r>
              <a:rPr lang="en-IN" sz="2400" dirty="0" smtClean="0">
                <a:solidFill>
                  <a:srgbClr val="000000"/>
                </a:solidFill>
                <a:latin typeface="HelveticaNeue"/>
              </a:rPr>
              <a:t> </a:t>
            </a:r>
            <a:r>
              <a:rPr lang="en-IN" sz="2400" b="1" dirty="0" smtClean="0">
                <a:solidFill>
                  <a:srgbClr val="000000"/>
                </a:solidFill>
                <a:latin typeface="HelveticaNeue-Bold"/>
              </a:rPr>
              <a:t>Ability </a:t>
            </a:r>
          </a:p>
          <a:p>
            <a:r>
              <a:rPr lang="en-IN" sz="2400" b="1" dirty="0" smtClean="0">
                <a:solidFill>
                  <a:srgbClr val="000000"/>
                </a:solidFill>
                <a:latin typeface="HelveticaNeue-Bold"/>
              </a:rPr>
              <a:t>Enhancement </a:t>
            </a:r>
            <a:r>
              <a:rPr lang="en-IN" sz="2400" b="1" dirty="0">
                <a:solidFill>
                  <a:srgbClr val="000000"/>
                </a:solidFill>
                <a:latin typeface="HelveticaNeue-Bold"/>
              </a:rPr>
              <a:t>Compulsory Course </a:t>
            </a:r>
            <a:r>
              <a:rPr lang="en-IN" sz="2400" dirty="0">
                <a:solidFill>
                  <a:srgbClr val="000000"/>
                </a:solidFill>
                <a:latin typeface="HelveticaNeue-Medium"/>
              </a:rPr>
              <a:t>(AECC-I)</a:t>
            </a:r>
            <a:br>
              <a:rPr lang="en-IN" sz="2400" dirty="0">
                <a:solidFill>
                  <a:srgbClr val="000000"/>
                </a:solidFill>
                <a:latin typeface="HelveticaNeue-Medium"/>
              </a:rPr>
            </a:br>
            <a:r>
              <a:rPr lang="en-IN" sz="2800" b="0" i="0" dirty="0" smtClean="0">
                <a:solidFill>
                  <a:srgbClr val="000000"/>
                </a:solidFill>
                <a:effectLst/>
                <a:latin typeface="HelveticaNeue-Medium"/>
              </a:rPr>
              <a:t>Environmental Studies</a:t>
            </a:r>
            <a:br>
              <a:rPr lang="en-IN" sz="2800" b="0" i="0" dirty="0" smtClean="0">
                <a:solidFill>
                  <a:srgbClr val="000000"/>
                </a:solidFill>
                <a:effectLst/>
                <a:latin typeface="HelveticaNeue-Medium"/>
              </a:rPr>
            </a:br>
            <a:r>
              <a:rPr lang="en-IN" sz="2000" b="0" i="1" dirty="0" smtClean="0">
                <a:solidFill>
                  <a:srgbClr val="000000"/>
                </a:solidFill>
                <a:effectLst/>
                <a:latin typeface="HelveticaNeue-Italic"/>
              </a:rPr>
              <a:t>at </a:t>
            </a:r>
            <a:r>
              <a:rPr lang="en-IN" sz="2000" b="0" i="0" dirty="0" smtClean="0">
                <a:solidFill>
                  <a:srgbClr val="000000"/>
                </a:solidFill>
                <a:effectLst/>
                <a:latin typeface="HelveticaNeue"/>
              </a:rPr>
              <a:t>Undergraduate Level</a:t>
            </a:r>
            <a:r>
              <a:rPr lang="en-IN" sz="2400" dirty="0" smtClean="0"/>
              <a:t> </a:t>
            </a:r>
            <a:br>
              <a:rPr lang="en-IN" sz="2400" dirty="0" smtClean="0"/>
            </a:b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55" y="762000"/>
            <a:ext cx="8851379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4580"/>
            <a:ext cx="8229600" cy="6375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1206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95"/>
              </a:spcBef>
            </a:pPr>
            <a:r>
              <a:rPr u="heavy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Biotic</a:t>
            </a:r>
            <a:r>
              <a:rPr u="heavy" spc="-10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 </a:t>
            </a:r>
            <a:r>
              <a:rPr u="heavy" spc="-5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or</a:t>
            </a:r>
            <a:r>
              <a:rPr u="heavy" spc="-10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 </a:t>
            </a:r>
            <a:r>
              <a:rPr u="heavy" spc="-5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Living</a:t>
            </a:r>
            <a:r>
              <a:rPr u="heavy" spc="-10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 </a:t>
            </a:r>
            <a:r>
              <a:rPr u="heavy" spc="-5" dirty="0">
                <a:solidFill>
                  <a:srgbClr val="00FF00"/>
                </a:solidFill>
                <a:uFill>
                  <a:solidFill>
                    <a:srgbClr val="00FF00"/>
                  </a:solidFill>
                </a:uFill>
              </a:rPr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676400"/>
            <a:ext cx="8068945" cy="4389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170688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Example: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Animals,</a:t>
            </a:r>
            <a:r>
              <a:rPr sz="3200" b="1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plants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micro </a:t>
            </a:r>
            <a:r>
              <a:rPr sz="3200" b="1" spc="-7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organisms.</a:t>
            </a:r>
            <a:endParaRPr sz="3200" dirty="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825"/>
              </a:spcBef>
            </a:pPr>
            <a:r>
              <a:rPr sz="3600" b="1" u="heavy" spc="-5" dirty="0">
                <a:solidFill>
                  <a:srgbClr val="003300"/>
                </a:solidFill>
                <a:uFill>
                  <a:solidFill>
                    <a:srgbClr val="003300"/>
                  </a:solidFill>
                </a:uFill>
                <a:latin typeface="Calibri"/>
                <a:cs typeface="Calibri"/>
              </a:rPr>
              <a:t>Biosphere:</a:t>
            </a:r>
            <a:endParaRPr sz="3600" dirty="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805"/>
              </a:spcBef>
            </a:pP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living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organism</a:t>
            </a:r>
            <a:r>
              <a:rPr sz="3200" b="1" spc="6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live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interact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with </a:t>
            </a:r>
            <a:r>
              <a:rPr sz="3200" b="1" spc="-7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physical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environment 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(soil, </a:t>
            </a:r>
            <a:r>
              <a:rPr sz="3200" b="1" spc="-30" dirty="0">
                <a:solidFill>
                  <a:srgbClr val="000066"/>
                </a:solidFill>
                <a:latin typeface="Calibri"/>
                <a:cs typeface="Calibri"/>
              </a:rPr>
              <a:t>water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and 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air) is 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called</a:t>
            </a:r>
            <a:r>
              <a:rPr sz="3200" b="1" spc="-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biosphere.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Functions:</a:t>
            </a:r>
            <a:endParaRPr sz="3200" dirty="0">
              <a:latin typeface="Calibri"/>
              <a:cs typeface="Calibri"/>
            </a:endParaRPr>
          </a:p>
          <a:p>
            <a:pPr marL="1207135">
              <a:lnSpc>
                <a:spcPct val="100000"/>
              </a:lnSpc>
              <a:spcBef>
                <a:spcPts val="770"/>
              </a:spcBef>
              <a:tabLst>
                <a:tab pos="2606040" algn="l"/>
                <a:tab pos="3413125" algn="l"/>
              </a:tabLst>
            </a:pP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Plants	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↔	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animals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83" y="685812"/>
            <a:ext cx="9061691" cy="645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9144000" cy="76200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76200" rIns="0" bIns="0" rtlCol="0">
            <a:spAutoFit/>
          </a:bodyPr>
          <a:lstStyle/>
          <a:p>
            <a:pPr marL="316865">
              <a:lnSpc>
                <a:spcPct val="100000"/>
              </a:lnSpc>
              <a:spcBef>
                <a:spcPts val="600"/>
              </a:spcBef>
            </a:pPr>
            <a:r>
              <a:rPr spc="-5" dirty="0">
                <a:solidFill>
                  <a:srgbClr val="00FF00"/>
                </a:solidFill>
              </a:rPr>
              <a:t>Abiotic</a:t>
            </a:r>
            <a:r>
              <a:rPr spc="-20" dirty="0">
                <a:solidFill>
                  <a:srgbClr val="00FF00"/>
                </a:solidFill>
              </a:rPr>
              <a:t> </a:t>
            </a:r>
            <a:r>
              <a:rPr dirty="0">
                <a:solidFill>
                  <a:srgbClr val="00FF00"/>
                </a:solidFill>
              </a:rPr>
              <a:t>or</a:t>
            </a:r>
            <a:r>
              <a:rPr spc="-15" dirty="0">
                <a:solidFill>
                  <a:srgbClr val="00FF00"/>
                </a:solidFill>
              </a:rPr>
              <a:t> </a:t>
            </a:r>
            <a:r>
              <a:rPr dirty="0">
                <a:solidFill>
                  <a:srgbClr val="00FF00"/>
                </a:solidFill>
              </a:rPr>
              <a:t>Non-living</a:t>
            </a:r>
            <a:r>
              <a:rPr spc="-20" dirty="0">
                <a:solidFill>
                  <a:srgbClr val="00FF00"/>
                </a:solidFill>
              </a:rPr>
              <a:t> </a:t>
            </a:r>
            <a:r>
              <a:rPr dirty="0">
                <a:solidFill>
                  <a:srgbClr val="00FF00"/>
                </a:solidFill>
              </a:rPr>
              <a:t>or</a:t>
            </a:r>
            <a:r>
              <a:rPr spc="-15" dirty="0">
                <a:solidFill>
                  <a:srgbClr val="00FF00"/>
                </a:solidFill>
              </a:rPr>
              <a:t> Physical </a:t>
            </a:r>
            <a:r>
              <a:rPr spc="-5" dirty="0">
                <a:solidFill>
                  <a:srgbClr val="00FF00"/>
                </a:solidFill>
              </a:rPr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27" y="2218423"/>
            <a:ext cx="8067675" cy="3145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Example</a:t>
            </a:r>
            <a:r>
              <a:rPr sz="3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:</a:t>
            </a:r>
            <a:r>
              <a:rPr sz="3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75" dirty="0">
                <a:solidFill>
                  <a:srgbClr val="001F5F"/>
                </a:solidFill>
                <a:latin typeface="Calibri"/>
                <a:cs typeface="Calibri"/>
              </a:rPr>
              <a:t>Air,</a:t>
            </a:r>
            <a:r>
              <a:rPr sz="3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65" dirty="0">
                <a:solidFill>
                  <a:srgbClr val="001F5F"/>
                </a:solidFill>
                <a:latin typeface="Calibri"/>
                <a:cs typeface="Calibri"/>
              </a:rPr>
              <a:t>water,</a:t>
            </a:r>
            <a:r>
              <a:rPr sz="3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soil</a:t>
            </a:r>
            <a:r>
              <a:rPr sz="3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3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1F5F"/>
                </a:solidFill>
                <a:latin typeface="Calibri"/>
                <a:cs typeface="Calibri"/>
              </a:rPr>
              <a:t>minerals.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>
              <a:latin typeface="Calibri"/>
              <a:cs typeface="Calibri"/>
            </a:endParaRPr>
          </a:p>
          <a:p>
            <a:pPr marL="356870" marR="5080" indent="-253365" algn="just">
              <a:lnSpc>
                <a:spcPct val="100000"/>
              </a:lnSpc>
            </a:pP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Abiotic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components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1F5F"/>
                </a:solidFill>
                <a:latin typeface="Calibri"/>
                <a:cs typeface="Calibri"/>
              </a:rPr>
              <a:t>enter</a:t>
            </a: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body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living </a:t>
            </a:r>
            <a:r>
              <a:rPr sz="3200" b="1" spc="-7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1F5F"/>
                </a:solidFill>
                <a:latin typeface="Calibri"/>
                <a:cs typeface="Calibri"/>
              </a:rPr>
              <a:t>organisms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directly or indirectly </a:t>
            </a:r>
            <a:r>
              <a:rPr sz="3200" b="1" spc="-30" dirty="0">
                <a:solidFill>
                  <a:srgbClr val="001F5F"/>
                </a:solidFill>
                <a:latin typeface="Calibri"/>
                <a:cs typeface="Calibri"/>
              </a:rPr>
              <a:t>take </a:t>
            </a:r>
            <a:r>
              <a:rPr sz="3200" b="1" spc="-10" dirty="0">
                <a:solidFill>
                  <a:srgbClr val="001F5F"/>
                </a:solidFill>
                <a:latin typeface="Calibri"/>
                <a:cs typeface="Calibri"/>
              </a:rPr>
              <a:t>part in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metabolic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activities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and then </a:t>
            </a:r>
            <a:r>
              <a:rPr sz="3200" b="1" spc="-15" dirty="0">
                <a:solidFill>
                  <a:srgbClr val="001F5F"/>
                </a:solidFill>
                <a:latin typeface="Calibri"/>
                <a:cs typeface="Calibri"/>
              </a:rPr>
              <a:t>return </a:t>
            </a:r>
            <a:r>
              <a:rPr sz="3200" b="1" spc="-5" dirty="0">
                <a:solidFill>
                  <a:srgbClr val="001F5F"/>
                </a:solidFill>
                <a:latin typeface="Calibri"/>
                <a:cs typeface="Calibri"/>
              </a:rPr>
              <a:t>to the </a:t>
            </a:r>
            <a:r>
              <a:rPr sz="3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1F5F"/>
                </a:solidFill>
                <a:latin typeface="Calibri"/>
                <a:cs typeface="Calibri"/>
              </a:rPr>
              <a:t>environment.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14" y="762709"/>
            <a:ext cx="8221980" cy="4975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Abiotic</a:t>
            </a:r>
            <a:r>
              <a:rPr sz="2800" b="1" spc="-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three</a:t>
            </a:r>
            <a:r>
              <a:rPr sz="28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categories</a:t>
            </a:r>
            <a:endParaRPr sz="2800">
              <a:latin typeface="Calibri"/>
              <a:cs typeface="Calibri"/>
            </a:endParaRPr>
          </a:p>
          <a:p>
            <a:pPr marL="1341755" lvl="1" indent="-44323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1341755" algn="l"/>
                <a:tab pos="1342390" algn="l"/>
              </a:tabLst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Atmosphere</a:t>
            </a:r>
            <a:endParaRPr sz="2800">
              <a:latin typeface="Calibri"/>
              <a:cs typeface="Calibri"/>
            </a:endParaRPr>
          </a:p>
          <a:p>
            <a:pPr marL="1339850" lvl="1" indent="-44132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1339850" algn="l"/>
                <a:tab pos="1340485" algn="l"/>
              </a:tabLst>
            </a:pP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Lithosphere</a:t>
            </a:r>
            <a:endParaRPr sz="2800">
              <a:latin typeface="Calibri"/>
              <a:cs typeface="Calibri"/>
            </a:endParaRPr>
          </a:p>
          <a:p>
            <a:pPr marL="1341755" lvl="1" indent="-44323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1341755" algn="l"/>
                <a:tab pos="1342390" algn="l"/>
              </a:tabLst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Hydrosphere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84835" algn="l"/>
              </a:tabLst>
            </a:pPr>
            <a:r>
              <a:rPr sz="2800" b="1" dirty="0">
                <a:solidFill>
                  <a:srgbClr val="003300"/>
                </a:solidFill>
                <a:latin typeface="Calibri"/>
                <a:cs typeface="Calibri"/>
              </a:rPr>
              <a:t>1.	</a:t>
            </a:r>
            <a:r>
              <a:rPr sz="2800" b="1" spc="-10" dirty="0">
                <a:solidFill>
                  <a:srgbClr val="003300"/>
                </a:solidFill>
                <a:latin typeface="Calibri"/>
                <a:cs typeface="Calibri"/>
              </a:rPr>
              <a:t>Atmosphere</a:t>
            </a:r>
            <a:endParaRPr sz="2800">
              <a:latin typeface="Calibri"/>
              <a:cs typeface="Calibri"/>
            </a:endParaRPr>
          </a:p>
          <a:p>
            <a:pPr marL="475615" marR="5080" indent="-46355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475615" algn="l"/>
                <a:tab pos="476250" algn="l"/>
              </a:tabLst>
            </a:pP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Air</a:t>
            </a:r>
            <a:r>
              <a:rPr sz="2800" b="1" spc="2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envelopes</a:t>
            </a:r>
            <a:r>
              <a:rPr sz="2800" b="1" spc="1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800" b="1" spc="20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earth</a:t>
            </a:r>
            <a:r>
              <a:rPr sz="2800" b="1" spc="1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is</a:t>
            </a:r>
            <a:r>
              <a:rPr sz="2800" b="1" spc="1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known</a:t>
            </a:r>
            <a:r>
              <a:rPr sz="2800" b="1" spc="20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as</a:t>
            </a:r>
            <a:r>
              <a:rPr sz="2800" b="1" spc="2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atmosphere.</a:t>
            </a:r>
            <a:r>
              <a:rPr sz="2800" b="1" spc="1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It </a:t>
            </a:r>
            <a:r>
              <a:rPr sz="2800" b="1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extends</a:t>
            </a:r>
            <a:r>
              <a:rPr sz="2800" b="1" spc="-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up</a:t>
            </a: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to</a:t>
            </a:r>
            <a:r>
              <a:rPr sz="28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500</a:t>
            </a: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kms</a:t>
            </a:r>
            <a:r>
              <a:rPr sz="2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from</a:t>
            </a:r>
            <a:r>
              <a:rPr sz="2800" b="1" spc="-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earth</a:t>
            </a:r>
            <a:r>
              <a:rPr sz="2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surface.</a:t>
            </a:r>
            <a:endParaRPr sz="2800">
              <a:latin typeface="Calibri"/>
              <a:cs typeface="Calibri"/>
            </a:endParaRPr>
          </a:p>
          <a:p>
            <a:pPr marL="475615" marR="5080" indent="-46355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75615" algn="l"/>
                <a:tab pos="476250" algn="l"/>
              </a:tabLst>
            </a:pP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It</a:t>
            </a:r>
            <a:r>
              <a:rPr sz="28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comprises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78%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8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Nitrogen,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21%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8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oxygen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2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1% </a:t>
            </a:r>
            <a:r>
              <a:rPr sz="2800" b="1" spc="-6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1F5F"/>
                </a:solidFill>
                <a:latin typeface="Calibri"/>
                <a:cs typeface="Calibri"/>
              </a:rPr>
              <a:t>other</a:t>
            </a:r>
            <a:r>
              <a:rPr sz="2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gases.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762012"/>
            <a:ext cx="8781275" cy="629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4580"/>
            <a:ext cx="8229600" cy="6375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FF00"/>
                </a:solidFill>
              </a:rPr>
              <a:t>Structure</a:t>
            </a:r>
            <a:r>
              <a:rPr spc="-45" dirty="0">
                <a:solidFill>
                  <a:srgbClr val="00FF00"/>
                </a:solidFill>
              </a:rPr>
              <a:t> </a:t>
            </a:r>
            <a:r>
              <a:rPr dirty="0">
                <a:solidFill>
                  <a:srgbClr val="00FF00"/>
                </a:solidFill>
              </a:rPr>
              <a:t>of</a:t>
            </a:r>
            <a:r>
              <a:rPr spc="-45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atmosphere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5995" y="1588008"/>
          <a:ext cx="8460739" cy="5257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5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9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3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360">
                <a:tc>
                  <a:txBody>
                    <a:bodyPr/>
                    <a:lstStyle/>
                    <a:p>
                      <a:pPr marL="141605" marR="139065" indent="819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Sl </a:t>
                      </a:r>
                      <a:r>
                        <a:rPr sz="2400" b="1" spc="-65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6699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Region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690245" marR="167005" indent="-521334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-1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Altitude </a:t>
                      </a:r>
                      <a:r>
                        <a:rPr sz="2400" b="1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2400" b="1" spc="-66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90"/>
                        </a:lnSpc>
                        <a:spcBef>
                          <a:spcPts val="290"/>
                        </a:spcBef>
                      </a:pPr>
                      <a:r>
                        <a:rPr sz="2000" b="1" spc="-2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Temperature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870"/>
                        </a:lnSpc>
                      </a:pPr>
                      <a:r>
                        <a:rPr sz="2400" b="1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2400" b="1" spc="-9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311785" marR="191135" indent="-11938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00" b="1" spc="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Chem</a:t>
                      </a:r>
                      <a:r>
                        <a:rPr sz="2400" b="1" spc="-30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spc="5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cal  </a:t>
                      </a:r>
                      <a:r>
                        <a:rPr sz="2400" b="1" dirty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species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81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Troposhere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0-18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15</a:t>
                      </a:r>
                      <a:r>
                        <a:rPr sz="2400" b="1" spc="-3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400" b="1" spc="-3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-56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17653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20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b="1" spc="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O,C</a:t>
                      </a:r>
                      <a:r>
                        <a:rPr sz="2000" b="1" spc="1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,  O</a:t>
                      </a:r>
                      <a:r>
                        <a:rPr sz="18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711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Stratosphere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18-50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1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-56</a:t>
                      </a:r>
                      <a:r>
                        <a:rPr sz="2400" b="1" spc="-5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400" b="1" spc="-2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Ozone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975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Mesosphere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50-85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-2</a:t>
                      </a:r>
                      <a:r>
                        <a:rPr sz="2400" b="1" spc="-3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2400" b="1" spc="-3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-92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31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2400" b="1" spc="-6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O2+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81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Thermosphere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85-500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-92</a:t>
                      </a:r>
                      <a:r>
                        <a:rPr sz="2400" b="1" spc="-7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1200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35433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NO+,</a:t>
                      </a:r>
                      <a:r>
                        <a:rPr sz="2400" b="1" spc="-10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O+, </a:t>
                      </a:r>
                      <a:r>
                        <a:rPr sz="2400" b="1" spc="-65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O2+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347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Exosphere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Upto</a:t>
                      </a:r>
                      <a:r>
                        <a:rPr sz="2400" b="1" spc="-9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1600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4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Very</a:t>
                      </a:r>
                      <a:r>
                        <a:rPr sz="2400" b="1" spc="-7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He,</a:t>
                      </a:r>
                      <a:r>
                        <a:rPr sz="2400" b="1" spc="-8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892" y="1221740"/>
            <a:ext cx="6092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Composition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15" dirty="0"/>
              <a:t>Atmospheric</a:t>
            </a:r>
            <a:r>
              <a:rPr spc="-25" dirty="0"/>
              <a:t> </a:t>
            </a:r>
            <a:r>
              <a:rPr spc="-5" dirty="0"/>
              <a:t>Air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00810" y="2058522"/>
          <a:ext cx="6772908" cy="390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260">
                <a:tc>
                  <a:txBody>
                    <a:bodyPr/>
                    <a:lstStyle/>
                    <a:p>
                      <a:pPr marL="101600">
                        <a:lnSpc>
                          <a:spcPts val="3679"/>
                        </a:lnSpc>
                      </a:pPr>
                      <a:r>
                        <a:rPr sz="32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Gas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4170">
                        <a:lnSpc>
                          <a:spcPts val="3679"/>
                        </a:lnSpc>
                      </a:pPr>
                      <a:r>
                        <a:rPr sz="3200" b="1" spc="-1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Relative</a:t>
                      </a:r>
                      <a:r>
                        <a:rPr sz="32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%by</a:t>
                      </a:r>
                      <a:r>
                        <a:rPr sz="32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4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Volume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435">
                <a:tc>
                  <a:txBody>
                    <a:bodyPr/>
                    <a:lstStyle/>
                    <a:p>
                      <a:pPr marL="101600">
                        <a:lnSpc>
                          <a:spcPts val="3650"/>
                        </a:lnSpc>
                      </a:pPr>
                      <a:r>
                        <a:rPr sz="32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Nitrogen</a:t>
                      </a:r>
                      <a:r>
                        <a:rPr sz="3200" b="1" spc="-4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2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(N2)-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70865" algn="ctr">
                        <a:lnSpc>
                          <a:spcPts val="3650"/>
                        </a:lnSpc>
                      </a:pPr>
                      <a:r>
                        <a:rPr sz="32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78.09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0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2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Oxygen</a:t>
                      </a:r>
                      <a:r>
                        <a:rPr sz="3200" b="1" spc="-4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(O2)-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702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20.93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2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2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Argon</a:t>
                      </a:r>
                      <a:r>
                        <a:rPr sz="3200" b="1" spc="-4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200" b="1" spc="-2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(A)-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099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00.93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378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32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Carbon-di-oxide-</a:t>
                      </a:r>
                      <a:r>
                        <a:rPr sz="3200" b="1" spc="-2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 (CO2)-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32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0.032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203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Miscellaneous-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0.02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28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7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100.000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solidFill>
                      <a:srgbClr val="DAE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4580"/>
            <a:ext cx="8229600" cy="7137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8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>
                <a:solidFill>
                  <a:srgbClr val="00FF00"/>
                </a:solidFill>
              </a:rPr>
              <a:t>Functions</a:t>
            </a:r>
            <a:r>
              <a:rPr spc="-35" dirty="0">
                <a:solidFill>
                  <a:srgbClr val="00FF00"/>
                </a:solidFill>
              </a:rPr>
              <a:t> </a:t>
            </a:r>
            <a:r>
              <a:rPr dirty="0">
                <a:solidFill>
                  <a:srgbClr val="00FF00"/>
                </a:solidFill>
              </a:rPr>
              <a:t>of</a:t>
            </a:r>
            <a:r>
              <a:rPr spc="-35" dirty="0">
                <a:solidFill>
                  <a:srgbClr val="00FF00"/>
                </a:solidFill>
              </a:rPr>
              <a:t> </a:t>
            </a:r>
            <a:r>
              <a:rPr spc="-10" dirty="0">
                <a:solidFill>
                  <a:srgbClr val="00FF00"/>
                </a:solidFill>
              </a:rPr>
              <a:t>atmosphere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7714" y="1456436"/>
            <a:ext cx="8085455" cy="4675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270" marR="103505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82270" algn="l"/>
                <a:tab pos="382905" algn="l"/>
              </a:tabLst>
            </a:pP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It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maintains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heat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balance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on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earth</a:t>
            </a:r>
            <a:r>
              <a:rPr sz="3200" b="1" spc="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by </a:t>
            </a:r>
            <a:r>
              <a:rPr sz="3200" b="1" spc="-7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absorbing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IR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radiations</a:t>
            </a:r>
            <a:endParaRPr sz="3200">
              <a:latin typeface="Calibri"/>
              <a:cs typeface="Calibri"/>
            </a:endParaRPr>
          </a:p>
          <a:p>
            <a:pPr marL="382270" marR="359410" indent="-344805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382270" algn="l"/>
                <a:tab pos="382905" algn="l"/>
              </a:tabLst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gaseous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constituents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play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an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important </a:t>
            </a:r>
            <a:r>
              <a:rPr sz="3200" b="1" spc="-7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role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in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sustaining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life</a:t>
            </a:r>
            <a:r>
              <a:rPr sz="3200" b="1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on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earth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1970"/>
              </a:spcBef>
              <a:buFont typeface="Arial MT"/>
              <a:buChar char="•"/>
              <a:tabLst>
                <a:tab pos="382270" algn="l"/>
                <a:tab pos="382905" algn="l"/>
              </a:tabLst>
            </a:pPr>
            <a:r>
              <a:rPr sz="3200" b="1" spc="-15" dirty="0">
                <a:solidFill>
                  <a:srgbClr val="003300"/>
                </a:solidFill>
                <a:latin typeface="Calibri"/>
                <a:cs typeface="Calibri"/>
              </a:rPr>
              <a:t>Oxygen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-</a:t>
            </a:r>
            <a:r>
              <a:rPr sz="3200" b="1" spc="-5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supports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3300"/>
                </a:solidFill>
                <a:latin typeface="Calibri"/>
                <a:cs typeface="Calibri"/>
              </a:rPr>
              <a:t>life</a:t>
            </a:r>
            <a:r>
              <a:rPr sz="32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of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living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3300"/>
                </a:solidFill>
                <a:latin typeface="Calibri"/>
                <a:cs typeface="Calibri"/>
              </a:rPr>
              <a:t>organisms</a:t>
            </a:r>
            <a:endParaRPr sz="3200">
              <a:latin typeface="Calibri"/>
              <a:cs typeface="Calibri"/>
            </a:endParaRPr>
          </a:p>
          <a:p>
            <a:pPr marL="382270" marR="386715" indent="-34480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82270" algn="l"/>
                <a:tab pos="382905" algn="l"/>
              </a:tabLst>
            </a:pPr>
            <a:r>
              <a:rPr sz="3200" b="1" spc="-10" dirty="0">
                <a:solidFill>
                  <a:srgbClr val="BF0000"/>
                </a:solidFill>
                <a:latin typeface="Calibri"/>
                <a:cs typeface="Calibri"/>
              </a:rPr>
              <a:t>CO</a:t>
            </a:r>
            <a:r>
              <a:rPr sz="3150" b="1" spc="-15" baseline="-19841" dirty="0">
                <a:solidFill>
                  <a:srgbClr val="BF0000"/>
                </a:solidFill>
                <a:latin typeface="Calibri"/>
                <a:cs typeface="Calibri"/>
              </a:rPr>
              <a:t>2</a:t>
            </a:r>
            <a:r>
              <a:rPr sz="3200" b="1" spc="-10" dirty="0">
                <a:solidFill>
                  <a:srgbClr val="BF0000"/>
                </a:solidFill>
                <a:latin typeface="Calibri"/>
                <a:cs typeface="Calibri"/>
              </a:rPr>
              <a:t>- essential </a:t>
            </a:r>
            <a:r>
              <a:rPr sz="3200" b="1" spc="-5" dirty="0">
                <a:solidFill>
                  <a:srgbClr val="BF0000"/>
                </a:solidFill>
                <a:latin typeface="Calibri"/>
                <a:cs typeface="Calibri"/>
              </a:rPr>
              <a:t>for </a:t>
            </a:r>
            <a:r>
              <a:rPr sz="3200" b="1" spc="-15" dirty="0">
                <a:solidFill>
                  <a:srgbClr val="BF0000"/>
                </a:solidFill>
                <a:latin typeface="Calibri"/>
                <a:cs typeface="Calibri"/>
              </a:rPr>
              <a:t>photosynthetic </a:t>
            </a:r>
            <a:r>
              <a:rPr sz="3200" b="1" spc="-5" dirty="0">
                <a:solidFill>
                  <a:srgbClr val="BF0000"/>
                </a:solidFill>
                <a:latin typeface="Calibri"/>
                <a:cs typeface="Calibri"/>
              </a:rPr>
              <a:t>activity of </a:t>
            </a:r>
            <a:r>
              <a:rPr sz="3200" b="1" spc="-7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BF0000"/>
                </a:solidFill>
                <a:latin typeface="Calibri"/>
                <a:cs typeface="Calibri"/>
              </a:rPr>
              <a:t>plants</a:t>
            </a:r>
            <a:endParaRPr sz="3200">
              <a:latin typeface="Calibri"/>
              <a:cs typeface="Calibri"/>
            </a:endParaRPr>
          </a:p>
          <a:p>
            <a:pPr marL="3822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82270" algn="l"/>
                <a:tab pos="382905" algn="l"/>
              </a:tabLst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Nitrogen</a:t>
            </a:r>
            <a:r>
              <a:rPr sz="3200" b="1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–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essential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nutrient</a:t>
            </a:r>
            <a:r>
              <a:rPr sz="3200" b="1" spc="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30" dirty="0">
                <a:solidFill>
                  <a:srgbClr val="000066"/>
                </a:solidFill>
                <a:latin typeface="Calibri"/>
                <a:cs typeface="Calibri"/>
              </a:rPr>
              <a:t>for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plant</a:t>
            </a:r>
            <a:r>
              <a:rPr sz="3200" b="1" spc="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66"/>
                </a:solidFill>
                <a:latin typeface="Calibri"/>
                <a:cs typeface="Calibri"/>
              </a:rPr>
              <a:t>growth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38212"/>
            <a:ext cx="8229600" cy="71628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514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pc="-5" dirty="0">
                <a:solidFill>
                  <a:srgbClr val="00FF00"/>
                </a:solidFill>
              </a:rPr>
              <a:t>Lithosphere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27" y="1738680"/>
            <a:ext cx="8252459" cy="2366645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soil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66"/>
                </a:solidFill>
                <a:latin typeface="Calibri"/>
                <a:cs typeface="Calibri"/>
              </a:rPr>
              <a:t>rock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components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earth</a:t>
            </a:r>
            <a:endParaRPr sz="3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5" dirty="0">
                <a:solidFill>
                  <a:srgbClr val="003300"/>
                </a:solidFill>
                <a:latin typeface="Calibri"/>
                <a:cs typeface="Calibri"/>
              </a:rPr>
              <a:t>Functions</a:t>
            </a:r>
            <a:r>
              <a:rPr sz="3200" b="1" spc="2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054735" lvl="1" indent="-494665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1054735" algn="l"/>
                <a:tab pos="1055370" algn="l"/>
              </a:tabLst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Home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for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human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beings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wildlife</a:t>
            </a:r>
            <a:endParaRPr sz="3200">
              <a:latin typeface="Calibri"/>
              <a:cs typeface="Calibri"/>
            </a:endParaRPr>
          </a:p>
          <a:p>
            <a:pPr marL="1061085" lvl="1" indent="-50101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1061085" algn="l"/>
                <a:tab pos="1061720" algn="l"/>
              </a:tabLst>
            </a:pP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Storehouse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20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minerals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organic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35" dirty="0">
                <a:solidFill>
                  <a:srgbClr val="000066"/>
                </a:solidFill>
                <a:latin typeface="Calibri"/>
                <a:cs typeface="Calibri"/>
              </a:rPr>
              <a:t>matter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4047756"/>
            <a:ext cx="5181600" cy="3267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09600"/>
            <a:ext cx="789050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>
                <a:solidFill>
                  <a:srgbClr val="001F5F"/>
                </a:solidFill>
                <a:latin typeface="Times New Roman"/>
                <a:cs typeface="Times New Roman"/>
              </a:rPr>
              <a:t>Unit</a:t>
            </a:r>
            <a:r>
              <a:rPr sz="32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Times New Roman"/>
                <a:cs typeface="Times New Roman"/>
              </a:rPr>
              <a:t>1:</a:t>
            </a:r>
            <a:r>
              <a:rPr sz="3200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Times New Roman"/>
                <a:cs typeface="Times New Roman"/>
              </a:rPr>
              <a:t>Introduction</a:t>
            </a:r>
            <a:r>
              <a:rPr sz="32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Times New Roman"/>
                <a:cs typeface="Times New Roman"/>
              </a:rPr>
              <a:t>to</a:t>
            </a:r>
            <a:r>
              <a:rPr sz="32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Times New Roman"/>
                <a:cs typeface="Times New Roman"/>
              </a:rPr>
              <a:t>environmental</a:t>
            </a:r>
            <a:r>
              <a:rPr sz="32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Times New Roman"/>
                <a:cs typeface="Times New Roman"/>
              </a:rPr>
              <a:t>studies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6454" y="1295400"/>
            <a:ext cx="8678546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Multidisciplinary</a:t>
            </a:r>
            <a:r>
              <a:rPr sz="3000" spc="-90" dirty="0">
                <a:solidFill>
                  <a:srgbClr val="943634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nature of </a:t>
            </a:r>
            <a:r>
              <a:rPr sz="3000" spc="-5" dirty="0">
                <a:solidFill>
                  <a:srgbClr val="943634"/>
                </a:solidFill>
                <a:latin typeface="Times New Roman"/>
                <a:cs typeface="Times New Roman"/>
              </a:rPr>
              <a:t>environmental</a:t>
            </a:r>
            <a:r>
              <a:rPr sz="3000" spc="5" dirty="0">
                <a:solidFill>
                  <a:srgbClr val="943634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studies</a:t>
            </a:r>
            <a:endParaRPr sz="3000" dirty="0">
              <a:latin typeface="Times New Roman"/>
              <a:cs typeface="Times New Roman"/>
            </a:endParaRPr>
          </a:p>
          <a:p>
            <a:pPr marL="299085" marR="162560" indent="-287020">
              <a:lnSpc>
                <a:spcPct val="100000"/>
              </a:lnSpc>
              <a:spcBef>
                <a:spcPts val="2400"/>
              </a:spcBef>
              <a:buFont typeface="Arial MT"/>
              <a:buChar char="•"/>
              <a:tabLst>
                <a:tab pos="299720" algn="l"/>
              </a:tabLst>
            </a:pPr>
            <a:r>
              <a:rPr sz="3000" spc="5" dirty="0">
                <a:solidFill>
                  <a:srgbClr val="943634"/>
                </a:solidFill>
                <a:latin typeface="Times New Roman"/>
                <a:cs typeface="Times New Roman"/>
              </a:rPr>
              <a:t>Scope and </a:t>
            </a:r>
            <a:r>
              <a:rPr sz="3000" spc="-5" dirty="0">
                <a:solidFill>
                  <a:srgbClr val="943634"/>
                </a:solidFill>
                <a:latin typeface="Times New Roman"/>
                <a:cs typeface="Times New Roman"/>
              </a:rPr>
              <a:t>importance; </a:t>
            </a: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Concept </a:t>
            </a:r>
            <a:r>
              <a:rPr sz="3000" spc="5" dirty="0">
                <a:solidFill>
                  <a:srgbClr val="943634"/>
                </a:solidFill>
                <a:latin typeface="Times New Roman"/>
                <a:cs typeface="Times New Roman"/>
              </a:rPr>
              <a:t>of </a:t>
            </a: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sustainability </a:t>
            </a:r>
            <a:r>
              <a:rPr sz="3000" spc="-735" dirty="0">
                <a:solidFill>
                  <a:srgbClr val="943634"/>
                </a:solidFill>
                <a:latin typeface="Times New Roman"/>
                <a:cs typeface="Times New Roman"/>
              </a:rPr>
              <a:t> </a:t>
            </a:r>
            <a:r>
              <a:rPr sz="3000" spc="5" dirty="0">
                <a:solidFill>
                  <a:srgbClr val="943634"/>
                </a:solidFill>
                <a:latin typeface="Times New Roman"/>
                <a:cs typeface="Times New Roman"/>
              </a:rPr>
              <a:t>and</a:t>
            </a:r>
            <a:r>
              <a:rPr sz="3000" spc="-25" dirty="0">
                <a:solidFill>
                  <a:srgbClr val="943634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943634"/>
                </a:solidFill>
                <a:latin typeface="Times New Roman"/>
                <a:cs typeface="Times New Roman"/>
              </a:rPr>
              <a:t>sustainable</a:t>
            </a:r>
            <a:r>
              <a:rPr sz="3000" spc="-25" dirty="0">
                <a:solidFill>
                  <a:srgbClr val="943634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943634"/>
                </a:solidFill>
                <a:latin typeface="Times New Roman"/>
                <a:cs typeface="Times New Roman"/>
              </a:rPr>
              <a:t>development.</a:t>
            </a:r>
            <a:endParaRPr sz="3000" dirty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33" t="22917" r="9004" b="50000"/>
          <a:stretch/>
        </p:blipFill>
        <p:spPr>
          <a:xfrm>
            <a:off x="13138" y="3429000"/>
            <a:ext cx="98298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893" r="14673"/>
          <a:stretch/>
        </p:blipFill>
        <p:spPr>
          <a:xfrm>
            <a:off x="457200" y="304800"/>
            <a:ext cx="91440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51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34580"/>
            <a:ext cx="8229600" cy="7899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solidFill>
                  <a:srgbClr val="00FF00"/>
                </a:solidFill>
              </a:rPr>
              <a:t>Hydrosphere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27" y="1532636"/>
            <a:ext cx="80638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  <a:tab pos="2656840" algn="l"/>
                <a:tab pos="4783455" algn="l"/>
                <a:tab pos="5474970" algn="l"/>
                <a:tab pos="6501765" algn="l"/>
                <a:tab pos="6742430" algn="l"/>
              </a:tabLst>
            </a:pP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spc="35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aqueous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3200" spc="-6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velope</a:t>
            </a:r>
            <a:r>
              <a:rPr sz="3200" spc="3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earth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.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Oceans,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8246" y="2020303"/>
            <a:ext cx="117665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60" dirty="0">
                <a:solidFill>
                  <a:srgbClr val="000066"/>
                </a:solidFill>
                <a:latin typeface="Calibri"/>
                <a:cs typeface="Calibri"/>
              </a:rPr>
              <a:t>v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apour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6431" y="3093173"/>
            <a:ext cx="10210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55650" algn="l"/>
              </a:tabLst>
            </a:pP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3%	is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236220">
              <a:lnSpc>
                <a:spcPct val="100000"/>
              </a:lnSpc>
              <a:spcBef>
                <a:spcPts val="90"/>
              </a:spcBef>
              <a:tabLst>
                <a:tab pos="4171315" algn="l"/>
                <a:tab pos="5368290" algn="l"/>
              </a:tabLst>
            </a:pPr>
            <a:r>
              <a:rPr spc="-10" dirty="0"/>
              <a:t>la</a:t>
            </a:r>
            <a:r>
              <a:rPr spc="-95" dirty="0"/>
              <a:t>k</a:t>
            </a:r>
            <a:r>
              <a:rPr spc="-5" dirty="0"/>
              <a:t>es,</a:t>
            </a:r>
            <a:r>
              <a:rPr spc="-65" dirty="0"/>
              <a:t>s</a:t>
            </a:r>
            <a:r>
              <a:rPr spc="-10" dirty="0"/>
              <a:t>treams,rive</a:t>
            </a:r>
            <a:r>
              <a:rPr spc="-75" dirty="0"/>
              <a:t>r</a:t>
            </a:r>
            <a:r>
              <a:rPr spc="-5" dirty="0"/>
              <a:t>s</a:t>
            </a:r>
            <a:r>
              <a:rPr dirty="0"/>
              <a:t>	</a:t>
            </a:r>
            <a:r>
              <a:rPr spc="-10" dirty="0"/>
              <a:t>and</a:t>
            </a:r>
            <a:r>
              <a:rPr dirty="0"/>
              <a:t>	</a:t>
            </a:r>
            <a:r>
              <a:rPr spc="-65" dirty="0"/>
              <a:t>w</a:t>
            </a:r>
            <a:r>
              <a:rPr spc="-10" dirty="0"/>
              <a:t>ater  </a:t>
            </a:r>
            <a:r>
              <a:rPr spc="-15" dirty="0"/>
              <a:t>constitute</a:t>
            </a:r>
            <a:r>
              <a:rPr spc="-5" dirty="0"/>
              <a:t> </a:t>
            </a:r>
            <a:r>
              <a:rPr spc="-25" dirty="0"/>
              <a:t>hydrosphere.</a:t>
            </a:r>
          </a:p>
          <a:p>
            <a:pPr marL="356870" marR="508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1306830" algn="l"/>
                <a:tab pos="1894839" algn="l"/>
                <a:tab pos="3034665" algn="l"/>
                <a:tab pos="4237990" algn="l"/>
                <a:tab pos="4740275" algn="l"/>
                <a:tab pos="5297805" algn="l"/>
              </a:tabLst>
            </a:pPr>
            <a:r>
              <a:rPr spc="-5" dirty="0"/>
              <a:t>97%	of	earth	</a:t>
            </a:r>
            <a:r>
              <a:rPr spc="-10" dirty="0"/>
              <a:t>w</a:t>
            </a:r>
            <a:r>
              <a:rPr spc="-55" dirty="0"/>
              <a:t>a</a:t>
            </a:r>
            <a:r>
              <a:rPr spc="-5" dirty="0"/>
              <a:t>ter</a:t>
            </a:r>
            <a:r>
              <a:rPr dirty="0"/>
              <a:t>	</a:t>
            </a:r>
            <a:r>
              <a:rPr spc="-5" dirty="0"/>
              <a:t>is</a:t>
            </a:r>
            <a:r>
              <a:rPr dirty="0"/>
              <a:t>	</a:t>
            </a:r>
            <a:r>
              <a:rPr spc="-5" dirty="0"/>
              <a:t>in</a:t>
            </a:r>
            <a:r>
              <a:rPr dirty="0"/>
              <a:t>	</a:t>
            </a:r>
            <a:r>
              <a:rPr spc="-5" dirty="0"/>
              <a:t>oceans.  </a:t>
            </a:r>
            <a:r>
              <a:rPr spc="-10" dirty="0"/>
              <a:t>available</a:t>
            </a:r>
            <a:r>
              <a:rPr spc="-45" dirty="0"/>
              <a:t> </a:t>
            </a:r>
            <a:r>
              <a:rPr dirty="0"/>
              <a:t>as</a:t>
            </a:r>
            <a:r>
              <a:rPr spc="5" dirty="0"/>
              <a:t> </a:t>
            </a:r>
            <a:r>
              <a:rPr spc="-10" dirty="0"/>
              <a:t>fresh</a:t>
            </a:r>
            <a:r>
              <a:rPr spc="-5" dirty="0"/>
              <a:t> </a:t>
            </a:r>
            <a:r>
              <a:rPr spc="-75" dirty="0"/>
              <a:t>water.</a:t>
            </a:r>
          </a:p>
          <a:p>
            <a:pPr marL="100965">
              <a:lnSpc>
                <a:spcPct val="100000"/>
              </a:lnSpc>
              <a:spcBef>
                <a:spcPts val="765"/>
              </a:spcBef>
            </a:pPr>
            <a:r>
              <a:rPr b="1" spc="-10" dirty="0">
                <a:latin typeface="Calibri"/>
                <a:cs typeface="Calibri"/>
              </a:rPr>
              <a:t>Functions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37538" y="4751247"/>
            <a:ext cx="7722234" cy="20726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985" indent="207010">
              <a:lnSpc>
                <a:spcPct val="100000"/>
              </a:lnSpc>
              <a:spcBef>
                <a:spcPts val="90"/>
              </a:spcBef>
              <a:buAutoNum type="arabicPeriod"/>
              <a:tabLst>
                <a:tab pos="706755" algn="l"/>
                <a:tab pos="707390" algn="l"/>
                <a:tab pos="1127125" algn="l"/>
                <a:tab pos="1559560" algn="l"/>
                <a:tab pos="2525395" algn="l"/>
                <a:tab pos="3176905" algn="l"/>
                <a:tab pos="4703445" algn="l"/>
                <a:tab pos="6242050" algn="l"/>
                <a:tab pos="7043420" algn="l"/>
              </a:tabLst>
            </a:pP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i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use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f</a:t>
            </a:r>
            <a:r>
              <a:rPr sz="3200" spc="-60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drinkin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g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purpos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an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also  supports</a:t>
            </a:r>
            <a:r>
              <a:rPr sz="3200" spc="-3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aquatic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life.</a:t>
            </a:r>
            <a:endParaRPr sz="3200">
              <a:latin typeface="Calibri"/>
              <a:cs typeface="Calibri"/>
            </a:endParaRPr>
          </a:p>
          <a:p>
            <a:pPr marL="12700" marR="5080" indent="20701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828675" algn="l"/>
                <a:tab pos="829310" algn="l"/>
                <a:tab pos="1370965" algn="l"/>
                <a:tab pos="1925320" algn="l"/>
                <a:tab pos="2887980" algn="l"/>
                <a:tab pos="3975735" algn="l"/>
                <a:tab pos="4746625" algn="l"/>
                <a:tab pos="6653530" algn="l"/>
              </a:tabLst>
            </a:pP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i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als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use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70" dirty="0">
                <a:solidFill>
                  <a:srgbClr val="000066"/>
                </a:solidFill>
                <a:latin typeface="Calibri"/>
                <a:cs typeface="Calibri"/>
              </a:rPr>
              <a:t>f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irri</a:t>
            </a:r>
            <a:r>
              <a:rPr sz="3200" spc="-65" dirty="0">
                <a:solidFill>
                  <a:srgbClr val="000066"/>
                </a:solidFill>
                <a:latin typeface="Calibri"/>
                <a:cs typeface="Calibri"/>
              </a:rPr>
              <a:t>g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ation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,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pow</a:t>
            </a:r>
            <a:r>
              <a:rPr sz="3200" spc="-55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r 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production,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industries</a:t>
            </a:r>
            <a:r>
              <a:rPr sz="3200" spc="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transport.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475" t="30209" r="17204" b="36458"/>
          <a:stretch/>
        </p:blipFill>
        <p:spPr>
          <a:xfrm>
            <a:off x="1029891" y="1295400"/>
            <a:ext cx="8256948" cy="2565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718" t="15625" r="16618" b="50000"/>
          <a:stretch/>
        </p:blipFill>
        <p:spPr>
          <a:xfrm>
            <a:off x="834592" y="4267200"/>
            <a:ext cx="86475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609612"/>
            <a:ext cx="8229600" cy="64008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665"/>
              </a:lnSpc>
            </a:pPr>
            <a:r>
              <a:rPr sz="4000" spc="-10" dirty="0">
                <a:solidFill>
                  <a:srgbClr val="00FF00"/>
                </a:solidFill>
              </a:rPr>
              <a:t>Energy</a:t>
            </a:r>
            <a:r>
              <a:rPr sz="4000" spc="-45" dirty="0">
                <a:solidFill>
                  <a:srgbClr val="00FF00"/>
                </a:solidFill>
              </a:rPr>
              <a:t> </a:t>
            </a:r>
            <a:r>
              <a:rPr sz="4000" spc="-5" dirty="0">
                <a:solidFill>
                  <a:srgbClr val="00FF00"/>
                </a:solidFill>
              </a:rPr>
              <a:t>components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40727" y="1532636"/>
            <a:ext cx="3314065" cy="4464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8125" marR="173990" indent="-22606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8760" algn="l"/>
              </a:tabLst>
            </a:pP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The components of </a:t>
            </a:r>
            <a:r>
              <a:rPr sz="2800" b="1" spc="-6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energy</a:t>
            </a:r>
            <a:r>
              <a:rPr sz="2800" b="1" spc="-1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flows</a:t>
            </a:r>
            <a:r>
              <a:rPr sz="2800" b="1" spc="-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across </a:t>
            </a:r>
            <a:r>
              <a:rPr sz="2800" b="1" spc="-6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biotic and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abiotic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0066"/>
                </a:solidFill>
                <a:latin typeface="Calibri"/>
                <a:cs typeface="Calibri"/>
              </a:rPr>
              <a:t>components</a:t>
            </a:r>
            <a:r>
              <a:rPr sz="2800" b="1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53365" marR="1141095" indent="-241300">
              <a:lnSpc>
                <a:spcPct val="120000"/>
              </a:lnSpc>
            </a:pPr>
            <a:r>
              <a:rPr sz="2800" b="1" spc="-5" dirty="0">
                <a:solidFill>
                  <a:srgbClr val="000066"/>
                </a:solidFill>
                <a:latin typeface="Calibri"/>
                <a:cs typeface="Calibri"/>
              </a:rPr>
              <a:t>Example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: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 Solar</a:t>
            </a:r>
            <a:r>
              <a:rPr sz="2800" b="1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66"/>
                </a:solidFill>
                <a:latin typeface="Calibri"/>
                <a:cs typeface="Calibri"/>
              </a:rPr>
              <a:t>energy,</a:t>
            </a:r>
            <a:endParaRPr sz="2800">
              <a:latin typeface="Calibri"/>
              <a:cs typeface="Calibri"/>
            </a:endParaRPr>
          </a:p>
          <a:p>
            <a:pPr marL="238125" marR="5080">
              <a:lnSpc>
                <a:spcPct val="100000"/>
              </a:lnSpc>
            </a:pP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Nuclear </a:t>
            </a:r>
            <a:r>
              <a:rPr sz="2800" b="1" spc="-30" dirty="0">
                <a:solidFill>
                  <a:srgbClr val="000066"/>
                </a:solidFill>
                <a:latin typeface="Calibri"/>
                <a:cs typeface="Calibri"/>
              </a:rPr>
              <a:t>energy, </a:t>
            </a:r>
            <a:r>
              <a:rPr sz="2800" b="1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Geochemical</a:t>
            </a:r>
            <a:r>
              <a:rPr sz="2800" b="1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000066"/>
                </a:solidFill>
                <a:latin typeface="Calibri"/>
                <a:cs typeface="Calibri"/>
              </a:rPr>
              <a:t>energy, </a:t>
            </a:r>
            <a:r>
              <a:rPr sz="2800" b="1" spc="-6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Thermo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electrical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30" dirty="0">
                <a:solidFill>
                  <a:srgbClr val="000066"/>
                </a:solidFill>
                <a:latin typeface="Calibri"/>
                <a:cs typeface="Calibri"/>
              </a:rPr>
              <a:t>energy,</a:t>
            </a:r>
            <a:r>
              <a:rPr sz="2800" b="1" spc="-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000066"/>
                </a:solidFill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00715" y="1700783"/>
            <a:ext cx="5099685" cy="4075429"/>
            <a:chOff x="4300715" y="1700783"/>
            <a:chExt cx="5099685" cy="40754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1743455"/>
              <a:ext cx="5010899" cy="39898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00715" y="1700783"/>
              <a:ext cx="5099685" cy="4075429"/>
            </a:xfrm>
            <a:custGeom>
              <a:avLst/>
              <a:gdLst/>
              <a:ahLst/>
              <a:cxnLst/>
              <a:rect l="l" t="t" r="r" b="b"/>
              <a:pathLst>
                <a:path w="5099684" h="4075429">
                  <a:moveTo>
                    <a:pt x="5099304" y="0"/>
                  </a:moveTo>
                  <a:lnTo>
                    <a:pt x="0" y="0"/>
                  </a:lnTo>
                  <a:lnTo>
                    <a:pt x="0" y="4075188"/>
                  </a:lnTo>
                  <a:lnTo>
                    <a:pt x="5099304" y="4075188"/>
                  </a:lnTo>
                  <a:lnTo>
                    <a:pt x="5099304" y="4053852"/>
                  </a:lnTo>
                  <a:lnTo>
                    <a:pt x="42684" y="4053852"/>
                  </a:lnTo>
                  <a:lnTo>
                    <a:pt x="21336" y="4032504"/>
                  </a:lnTo>
                  <a:lnTo>
                    <a:pt x="42684" y="4032504"/>
                  </a:lnTo>
                  <a:lnTo>
                    <a:pt x="42684" y="42672"/>
                  </a:lnTo>
                  <a:lnTo>
                    <a:pt x="21335" y="42672"/>
                  </a:lnTo>
                  <a:lnTo>
                    <a:pt x="42684" y="21348"/>
                  </a:lnTo>
                  <a:lnTo>
                    <a:pt x="5099304" y="21348"/>
                  </a:lnTo>
                  <a:lnTo>
                    <a:pt x="5099304" y="0"/>
                  </a:lnTo>
                  <a:close/>
                </a:path>
                <a:path w="5099684" h="4075429">
                  <a:moveTo>
                    <a:pt x="42684" y="4032504"/>
                  </a:moveTo>
                  <a:lnTo>
                    <a:pt x="21336" y="4032504"/>
                  </a:lnTo>
                  <a:lnTo>
                    <a:pt x="42684" y="4053852"/>
                  </a:lnTo>
                  <a:lnTo>
                    <a:pt x="42684" y="4032504"/>
                  </a:lnTo>
                  <a:close/>
                </a:path>
                <a:path w="5099684" h="4075429">
                  <a:moveTo>
                    <a:pt x="5053583" y="4032504"/>
                  </a:moveTo>
                  <a:lnTo>
                    <a:pt x="42684" y="4032504"/>
                  </a:lnTo>
                  <a:lnTo>
                    <a:pt x="42684" y="4053852"/>
                  </a:lnTo>
                  <a:lnTo>
                    <a:pt x="5053583" y="4053852"/>
                  </a:lnTo>
                  <a:lnTo>
                    <a:pt x="5053583" y="4032504"/>
                  </a:lnTo>
                  <a:close/>
                </a:path>
                <a:path w="5099684" h="4075429">
                  <a:moveTo>
                    <a:pt x="5053583" y="21348"/>
                  </a:moveTo>
                  <a:lnTo>
                    <a:pt x="5053583" y="4053852"/>
                  </a:lnTo>
                  <a:lnTo>
                    <a:pt x="5077980" y="4032504"/>
                  </a:lnTo>
                  <a:lnTo>
                    <a:pt x="5099304" y="4032504"/>
                  </a:lnTo>
                  <a:lnTo>
                    <a:pt x="5099304" y="42672"/>
                  </a:lnTo>
                  <a:lnTo>
                    <a:pt x="5077980" y="42672"/>
                  </a:lnTo>
                  <a:lnTo>
                    <a:pt x="5053583" y="21348"/>
                  </a:lnTo>
                  <a:close/>
                </a:path>
                <a:path w="5099684" h="4075429">
                  <a:moveTo>
                    <a:pt x="5099304" y="4032504"/>
                  </a:moveTo>
                  <a:lnTo>
                    <a:pt x="5077980" y="4032504"/>
                  </a:lnTo>
                  <a:lnTo>
                    <a:pt x="5053583" y="4053852"/>
                  </a:lnTo>
                  <a:lnTo>
                    <a:pt x="5099304" y="4053852"/>
                  </a:lnTo>
                  <a:lnTo>
                    <a:pt x="5099304" y="4032504"/>
                  </a:lnTo>
                  <a:close/>
                </a:path>
                <a:path w="5099684" h="4075429">
                  <a:moveTo>
                    <a:pt x="42684" y="21348"/>
                  </a:moveTo>
                  <a:lnTo>
                    <a:pt x="21335" y="42672"/>
                  </a:lnTo>
                  <a:lnTo>
                    <a:pt x="42684" y="42672"/>
                  </a:lnTo>
                  <a:lnTo>
                    <a:pt x="42684" y="21348"/>
                  </a:lnTo>
                  <a:close/>
                </a:path>
                <a:path w="5099684" h="4075429">
                  <a:moveTo>
                    <a:pt x="5053583" y="21348"/>
                  </a:moveTo>
                  <a:lnTo>
                    <a:pt x="42684" y="21348"/>
                  </a:lnTo>
                  <a:lnTo>
                    <a:pt x="42684" y="42672"/>
                  </a:lnTo>
                  <a:lnTo>
                    <a:pt x="5053583" y="42672"/>
                  </a:lnTo>
                  <a:lnTo>
                    <a:pt x="5053583" y="21348"/>
                  </a:lnTo>
                  <a:close/>
                </a:path>
                <a:path w="5099684" h="4075429">
                  <a:moveTo>
                    <a:pt x="5099304" y="21348"/>
                  </a:moveTo>
                  <a:lnTo>
                    <a:pt x="5053583" y="21348"/>
                  </a:lnTo>
                  <a:lnTo>
                    <a:pt x="5077980" y="42672"/>
                  </a:lnTo>
                  <a:lnTo>
                    <a:pt x="5099304" y="42672"/>
                  </a:lnTo>
                  <a:lnTo>
                    <a:pt x="5099304" y="21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9" y="762000"/>
            <a:ext cx="8857475" cy="6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03" y="685800"/>
            <a:ext cx="8891003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163" y="685812"/>
            <a:ext cx="8726424" cy="6373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83" y="685812"/>
            <a:ext cx="8814816" cy="641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762012"/>
            <a:ext cx="8805672" cy="6272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533400"/>
            <a:ext cx="8738616" cy="6513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39" y="762012"/>
            <a:ext cx="8918448" cy="6412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451" y="762012"/>
            <a:ext cx="6574535" cy="6373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14" y="1154683"/>
            <a:ext cx="5483225" cy="3015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6055" marR="5080" indent="-173990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186690" algn="l"/>
              </a:tabLst>
            </a:pPr>
            <a:r>
              <a:rPr sz="2600" b="1" spc="-10" dirty="0">
                <a:solidFill>
                  <a:srgbClr val="000066"/>
                </a:solidFill>
                <a:latin typeface="Calibri"/>
                <a:cs typeface="Calibri"/>
              </a:rPr>
              <a:t>Sustainable </a:t>
            </a:r>
            <a:r>
              <a:rPr sz="2600" b="1" spc="-5" dirty="0">
                <a:solidFill>
                  <a:srgbClr val="000066"/>
                </a:solidFill>
                <a:latin typeface="Calibri"/>
                <a:cs typeface="Calibri"/>
              </a:rPr>
              <a:t>development </a:t>
            </a:r>
            <a:r>
              <a:rPr sz="2600" b="1" spc="-10" dirty="0">
                <a:solidFill>
                  <a:srgbClr val="000066"/>
                </a:solidFill>
                <a:latin typeface="Calibri"/>
                <a:cs typeface="Calibri"/>
              </a:rPr>
              <a:t>is </a:t>
            </a:r>
            <a:r>
              <a:rPr sz="2600" b="1" spc="-5" dirty="0">
                <a:solidFill>
                  <a:srgbClr val="000066"/>
                </a:solidFill>
                <a:latin typeface="Calibri"/>
                <a:cs typeface="Calibri"/>
              </a:rPr>
              <a:t>defined </a:t>
            </a:r>
            <a:r>
              <a:rPr sz="2600" b="1" spc="-10" dirty="0">
                <a:solidFill>
                  <a:srgbClr val="000066"/>
                </a:solidFill>
                <a:latin typeface="Calibri"/>
                <a:cs typeface="Calibri"/>
              </a:rPr>
              <a:t>as </a:t>
            </a:r>
            <a:r>
              <a:rPr sz="2600" b="1" spc="-5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F0000"/>
                </a:solidFill>
                <a:latin typeface="Calibri"/>
                <a:cs typeface="Calibri"/>
              </a:rPr>
              <a:t>Development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that </a:t>
            </a:r>
            <a:r>
              <a:rPr sz="2800" b="1" spc="-10" dirty="0">
                <a:solidFill>
                  <a:srgbClr val="BF0000"/>
                </a:solidFill>
                <a:latin typeface="Calibri"/>
                <a:cs typeface="Calibri"/>
              </a:rPr>
              <a:t>meets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the needs </a:t>
            </a:r>
            <a:r>
              <a:rPr sz="2800" b="1" spc="-6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2800" b="1" spc="5" dirty="0">
                <a:solidFill>
                  <a:srgbClr val="BF0000"/>
                </a:solidFill>
                <a:latin typeface="Calibri"/>
                <a:cs typeface="Calibri"/>
              </a:rPr>
              <a:t> the</a:t>
            </a:r>
            <a:r>
              <a:rPr sz="2800" b="1" spc="1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F0000"/>
                </a:solidFill>
                <a:latin typeface="Calibri"/>
                <a:cs typeface="Calibri"/>
              </a:rPr>
              <a:t>present</a:t>
            </a:r>
            <a:r>
              <a:rPr sz="2800" b="1" spc="-5" dirty="0">
                <a:solidFill>
                  <a:srgbClr val="BF0000"/>
                </a:solidFill>
                <a:latin typeface="Calibri"/>
                <a:cs typeface="Calibri"/>
              </a:rPr>
              <a:t> without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F0000"/>
                </a:solidFill>
                <a:latin typeface="Calibri"/>
                <a:cs typeface="Calibri"/>
              </a:rPr>
              <a:t>compromising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the ability of future </a:t>
            </a:r>
            <a:r>
              <a:rPr sz="2800" b="1" spc="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BF0000"/>
                </a:solidFill>
                <a:latin typeface="Calibri"/>
                <a:cs typeface="Calibri"/>
              </a:rPr>
              <a:t>generations.</a:t>
            </a:r>
            <a:endParaRPr sz="2800">
              <a:latin typeface="Calibri"/>
              <a:cs typeface="Calibri"/>
            </a:endParaRPr>
          </a:p>
          <a:p>
            <a:pPr marL="186055" marR="8890" indent="-173990" algn="just">
              <a:lnSpc>
                <a:spcPct val="100000"/>
              </a:lnSpc>
              <a:spcBef>
                <a:spcPts val="1230"/>
              </a:spcBef>
              <a:buFont typeface="Arial MT"/>
              <a:buChar char="•"/>
              <a:tabLst>
                <a:tab pos="186690" algn="l"/>
              </a:tabLst>
            </a:pP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It</a:t>
            </a:r>
            <a:r>
              <a:rPr sz="24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also</a:t>
            </a:r>
            <a:r>
              <a:rPr sz="24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looks</a:t>
            </a:r>
            <a:r>
              <a:rPr sz="24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at</a:t>
            </a:r>
            <a:r>
              <a:rPr sz="24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3300"/>
                </a:solidFill>
                <a:latin typeface="Calibri"/>
                <a:cs typeface="Calibri"/>
              </a:rPr>
              <a:t>the</a:t>
            </a: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3300"/>
                </a:solidFill>
                <a:latin typeface="Calibri"/>
                <a:cs typeface="Calibri"/>
              </a:rPr>
              <a:t>equity</a:t>
            </a:r>
            <a:r>
              <a:rPr sz="2400" b="1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3300"/>
                </a:solidFill>
                <a:latin typeface="Calibri"/>
                <a:cs typeface="Calibri"/>
              </a:rPr>
              <a:t>between </a:t>
            </a:r>
            <a:r>
              <a:rPr sz="2400" b="1" spc="-5" dirty="0">
                <a:solidFill>
                  <a:srgbClr val="003300"/>
                </a:solidFill>
                <a:latin typeface="Calibri"/>
                <a:cs typeface="Calibri"/>
              </a:rPr>
              <a:t> countries,</a:t>
            </a:r>
            <a:r>
              <a:rPr sz="2400" b="1" spc="-6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3300"/>
                </a:solidFill>
                <a:latin typeface="Calibri"/>
                <a:cs typeface="Calibri"/>
              </a:rPr>
              <a:t>races</a:t>
            </a:r>
            <a:r>
              <a:rPr sz="2400" b="1" spc="-2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3300"/>
                </a:solidFill>
                <a:latin typeface="Calibri"/>
                <a:cs typeface="Calibri"/>
              </a:rPr>
              <a:t>and</a:t>
            </a:r>
            <a:r>
              <a:rPr sz="2400" b="1" spc="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3300"/>
                </a:solidFill>
                <a:latin typeface="Calibri"/>
                <a:cs typeface="Calibri"/>
              </a:rPr>
              <a:t>gender</a:t>
            </a:r>
            <a:r>
              <a:rPr sz="2400" b="1" spc="-5" dirty="0">
                <a:solidFill>
                  <a:srgbClr val="003300"/>
                </a:solidFill>
                <a:latin typeface="Calibri"/>
                <a:cs typeface="Calibri"/>
              </a:rPr>
              <a:t> and</a:t>
            </a:r>
            <a:r>
              <a:rPr sz="2400" b="1" spc="-15" dirty="0">
                <a:solidFill>
                  <a:srgbClr val="003300"/>
                </a:solidFill>
                <a:latin typeface="Calibri"/>
                <a:cs typeface="Calibri"/>
              </a:rPr>
              <a:t> ages.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15478" y="4297146"/>
            <a:ext cx="3255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3475" algn="l"/>
                <a:tab pos="2023110" algn="l"/>
              </a:tabLst>
            </a:pP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social	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and	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economic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3727" y="4662906"/>
            <a:ext cx="1974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  <a:tab pos="1318895" algn="l"/>
              </a:tabLst>
            </a:pP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on	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one	hand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3002" y="4662906"/>
            <a:ext cx="1177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0410" algn="l"/>
              </a:tabLst>
            </a:pP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and	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5770" y="5028666"/>
            <a:ext cx="3360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920" algn="l"/>
                <a:tab pos="2364105" algn="l"/>
                <a:tab pos="2924810" algn="l"/>
              </a:tabLst>
            </a:pP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f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	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env</a:t>
            </a:r>
            <a:r>
              <a:rPr sz="2400" b="1" spc="-50" dirty="0">
                <a:solidFill>
                  <a:srgbClr val="006600"/>
                </a:solidFill>
                <a:latin typeface="Calibri"/>
                <a:cs typeface="Calibri"/>
              </a:rPr>
              <a:t>i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ronme</a:t>
            </a:r>
            <a:r>
              <a:rPr sz="2400" b="1" spc="-55" dirty="0">
                <a:solidFill>
                  <a:srgbClr val="006600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t	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n	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14" y="4297146"/>
            <a:ext cx="19100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5080" indent="-17399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690" algn="l"/>
              </a:tabLst>
            </a:pP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It</a:t>
            </a:r>
            <a:r>
              <a:rPr sz="2400" b="1" spc="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includes </a:t>
            </a:r>
            <a:r>
              <a:rPr sz="2400" b="1" spc="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development </a:t>
            </a:r>
            <a:r>
              <a:rPr sz="2400" b="1" spc="-53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require</a:t>
            </a:r>
            <a:r>
              <a:rPr sz="2400" b="1" spc="-45" dirty="0">
                <a:solidFill>
                  <a:srgbClr val="006600"/>
                </a:solidFill>
                <a:latin typeface="Calibri"/>
                <a:cs typeface="Calibri"/>
              </a:rPr>
              <a:t>m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ents  </a:t>
            </a:r>
            <a:r>
              <a:rPr sz="2400" b="1" spc="-35" dirty="0">
                <a:solidFill>
                  <a:srgbClr val="006600"/>
                </a:solidFill>
                <a:latin typeface="Calibri"/>
                <a:cs typeface="Calibri"/>
              </a:rPr>
              <a:t>other.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14" y="5912573"/>
            <a:ext cx="54781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5080" indent="-17399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6690" algn="l"/>
              </a:tabLst>
            </a:pP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process</a:t>
            </a:r>
            <a:r>
              <a:rPr sz="2400" b="1" spc="-5" dirty="0">
                <a:latin typeface="Calibri"/>
                <a:cs typeface="Calibri"/>
              </a:rPr>
              <a:t> which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leads</a:t>
            </a:r>
            <a:r>
              <a:rPr sz="2400" b="1" dirty="0">
                <a:latin typeface="Calibri"/>
                <a:cs typeface="Calibri"/>
              </a:rPr>
              <a:t> to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better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quality of </a:t>
            </a:r>
            <a:r>
              <a:rPr sz="2400" b="1" spc="-15" dirty="0">
                <a:latin typeface="Calibri"/>
                <a:cs typeface="Calibri"/>
              </a:rPr>
              <a:t>life </a:t>
            </a:r>
            <a:r>
              <a:rPr sz="2400" b="1" dirty="0">
                <a:latin typeface="Calibri"/>
                <a:cs typeface="Calibri"/>
              </a:rPr>
              <a:t>while </a:t>
            </a:r>
            <a:r>
              <a:rPr sz="2400" b="1" spc="-10" dirty="0">
                <a:latin typeface="Calibri"/>
                <a:cs typeface="Calibri"/>
              </a:rPr>
              <a:t>reducing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impact </a:t>
            </a:r>
            <a:r>
              <a:rPr sz="2400" b="1" dirty="0">
                <a:latin typeface="Calibri"/>
                <a:cs typeface="Calibri"/>
              </a:rPr>
              <a:t> on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2091" y="554736"/>
            <a:ext cx="8550275" cy="597535"/>
            <a:chOff x="832091" y="554736"/>
            <a:chExt cx="8550275" cy="597535"/>
          </a:xfrm>
        </p:grpSpPr>
        <p:sp>
          <p:nvSpPr>
            <p:cNvPr id="10" name="object 10"/>
            <p:cNvSpPr/>
            <p:nvPr/>
          </p:nvSpPr>
          <p:spPr>
            <a:xfrm>
              <a:off x="832091" y="554736"/>
              <a:ext cx="8550275" cy="597535"/>
            </a:xfrm>
            <a:custGeom>
              <a:avLst/>
              <a:gdLst/>
              <a:ahLst/>
              <a:cxnLst/>
              <a:rect l="l" t="t" r="r" b="b"/>
              <a:pathLst>
                <a:path w="8550275" h="597535">
                  <a:moveTo>
                    <a:pt x="8546604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594372"/>
                  </a:lnTo>
                  <a:lnTo>
                    <a:pt x="3047" y="597420"/>
                  </a:lnTo>
                  <a:lnTo>
                    <a:pt x="8546604" y="597420"/>
                  </a:lnTo>
                  <a:lnTo>
                    <a:pt x="8549652" y="594372"/>
                  </a:lnTo>
                  <a:lnTo>
                    <a:pt x="8549652" y="588264"/>
                  </a:lnTo>
                  <a:lnTo>
                    <a:pt x="6108" y="588264"/>
                  </a:lnTo>
                  <a:lnTo>
                    <a:pt x="6108" y="6096"/>
                  </a:lnTo>
                  <a:lnTo>
                    <a:pt x="8549652" y="6096"/>
                  </a:lnTo>
                  <a:lnTo>
                    <a:pt x="8549652" y="3048"/>
                  </a:lnTo>
                  <a:lnTo>
                    <a:pt x="8546604" y="0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199" y="56083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6096"/>
                  </a:move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8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199" y="56694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199" y="5760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199" y="585228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199" y="58827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199" y="59436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199" y="60351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199" y="61266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199" y="62180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199" y="62485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199" y="6309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199" y="64009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199" y="6492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199" y="658380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199" y="66142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200" y="667511"/>
              <a:ext cx="8534400" cy="18415"/>
            </a:xfrm>
            <a:custGeom>
              <a:avLst/>
              <a:gdLst/>
              <a:ahLst/>
              <a:cxnLst/>
              <a:rect l="l" t="t" r="r" b="b"/>
              <a:pathLst>
                <a:path w="8534400" h="18415">
                  <a:moveTo>
                    <a:pt x="8534400" y="9156"/>
                  </a:moveTo>
                  <a:lnTo>
                    <a:pt x="0" y="9156"/>
                  </a:lnTo>
                  <a:lnTo>
                    <a:pt x="0" y="18288"/>
                  </a:lnTo>
                  <a:lnTo>
                    <a:pt x="8534400" y="18288"/>
                  </a:lnTo>
                  <a:lnTo>
                    <a:pt x="8534400" y="9156"/>
                  </a:lnTo>
                  <a:close/>
                </a:path>
                <a:path w="8534400" h="18415">
                  <a:moveTo>
                    <a:pt x="85344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close/>
                </a:path>
              </a:pathLst>
            </a:custGeom>
            <a:solidFill>
              <a:srgbClr val="CC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199" y="68581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8199" y="694956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8199" y="69800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8199" y="70410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199" y="71324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9131"/>
                  </a:move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9131"/>
                  </a:lnTo>
                  <a:close/>
                </a:path>
              </a:pathLst>
            </a:custGeom>
            <a:solidFill>
              <a:srgbClr val="C7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8199" y="72238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199" y="731532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8199" y="73458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8199" y="74067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199" y="749807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8199" y="758964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400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199" y="771156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79"/>
                  </a:lnTo>
                  <a:lnTo>
                    <a:pt x="8534400" y="12179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8199" y="783336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400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8199" y="79554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8199" y="80468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8199" y="80773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8199" y="81382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8199" y="82296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8199" y="82906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9131"/>
                  </a:move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9131"/>
                  </a:lnTo>
                  <a:close/>
                </a:path>
              </a:pathLst>
            </a:custGeom>
            <a:solidFill>
              <a:srgbClr val="BB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8199" y="83821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8199" y="84430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8199" y="85040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8199" y="85953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8199" y="86564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9131"/>
                  </a:move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9131"/>
                  </a:lnTo>
                  <a:close/>
                </a:path>
              </a:pathLst>
            </a:custGeom>
            <a:solidFill>
              <a:srgbClr val="B6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8199" y="87478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8199" y="88088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8199" y="88698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199" y="896111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8199" y="90220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8199" y="91136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8199" y="91746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8199" y="92355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8199" y="93270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8199" y="93878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8199" y="94489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6083"/>
                  </a:move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6083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8199" y="950988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8199" y="954036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8199" y="95708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8199" y="96318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8199" y="969263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8199" y="975359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8199" y="98146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9131"/>
                  </a:move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9131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8199" y="99061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8199" y="99670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8199" y="100585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38199" y="101193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8199" y="101804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9131"/>
                  </a:moveTo>
                  <a:lnTo>
                    <a:pt x="8534400" y="9131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9131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38199" y="102718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38199" y="10332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38199" y="104242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8199" y="104851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8199" y="105460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8199" y="106376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8199" y="106986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38199" y="107900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8199" y="108510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8199" y="10911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8199" y="110034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8199" y="11064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400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8199" y="111558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400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8199" y="1121663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8199" y="1127759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400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8199" y="1133855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8199" y="113690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8199" y="113996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3035"/>
                  </a:moveTo>
                  <a:lnTo>
                    <a:pt x="8534400" y="3035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3035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2091" y="554736"/>
              <a:ext cx="8550275" cy="597535"/>
            </a:xfrm>
            <a:custGeom>
              <a:avLst/>
              <a:gdLst/>
              <a:ahLst/>
              <a:cxnLst/>
              <a:rect l="l" t="t" r="r" b="b"/>
              <a:pathLst>
                <a:path w="8550275" h="597535">
                  <a:moveTo>
                    <a:pt x="8546604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594372"/>
                  </a:lnTo>
                  <a:lnTo>
                    <a:pt x="3047" y="597420"/>
                  </a:lnTo>
                  <a:lnTo>
                    <a:pt x="8546604" y="597420"/>
                  </a:lnTo>
                  <a:lnTo>
                    <a:pt x="8549652" y="594372"/>
                  </a:lnTo>
                  <a:lnTo>
                    <a:pt x="8549652" y="588264"/>
                  </a:lnTo>
                  <a:lnTo>
                    <a:pt x="15239" y="588264"/>
                  </a:lnTo>
                  <a:lnTo>
                    <a:pt x="6108" y="582168"/>
                  </a:lnTo>
                  <a:lnTo>
                    <a:pt x="15239" y="582168"/>
                  </a:lnTo>
                  <a:lnTo>
                    <a:pt x="15239" y="12192"/>
                  </a:lnTo>
                  <a:lnTo>
                    <a:pt x="6108" y="12192"/>
                  </a:lnTo>
                  <a:lnTo>
                    <a:pt x="15239" y="6096"/>
                  </a:lnTo>
                  <a:lnTo>
                    <a:pt x="8549652" y="6096"/>
                  </a:lnTo>
                  <a:lnTo>
                    <a:pt x="8549652" y="3048"/>
                  </a:lnTo>
                  <a:lnTo>
                    <a:pt x="8546604" y="0"/>
                  </a:lnTo>
                  <a:close/>
                </a:path>
                <a:path w="8550275" h="597535">
                  <a:moveTo>
                    <a:pt x="15239" y="582168"/>
                  </a:moveTo>
                  <a:lnTo>
                    <a:pt x="6108" y="582168"/>
                  </a:lnTo>
                  <a:lnTo>
                    <a:pt x="15239" y="588264"/>
                  </a:lnTo>
                  <a:lnTo>
                    <a:pt x="15239" y="582168"/>
                  </a:lnTo>
                  <a:close/>
                </a:path>
                <a:path w="8550275" h="597535">
                  <a:moveTo>
                    <a:pt x="8534400" y="582168"/>
                  </a:moveTo>
                  <a:lnTo>
                    <a:pt x="15239" y="582168"/>
                  </a:lnTo>
                  <a:lnTo>
                    <a:pt x="15239" y="588264"/>
                  </a:lnTo>
                  <a:lnTo>
                    <a:pt x="8534400" y="588264"/>
                  </a:lnTo>
                  <a:lnTo>
                    <a:pt x="8534400" y="582168"/>
                  </a:lnTo>
                  <a:close/>
                </a:path>
                <a:path w="8550275" h="597535">
                  <a:moveTo>
                    <a:pt x="8534400" y="6096"/>
                  </a:moveTo>
                  <a:lnTo>
                    <a:pt x="8534400" y="588264"/>
                  </a:lnTo>
                  <a:lnTo>
                    <a:pt x="8540508" y="582168"/>
                  </a:lnTo>
                  <a:lnTo>
                    <a:pt x="8549652" y="582168"/>
                  </a:lnTo>
                  <a:lnTo>
                    <a:pt x="8549652" y="12192"/>
                  </a:lnTo>
                  <a:lnTo>
                    <a:pt x="8540508" y="12192"/>
                  </a:lnTo>
                  <a:lnTo>
                    <a:pt x="8534400" y="6096"/>
                  </a:lnTo>
                  <a:close/>
                </a:path>
                <a:path w="8550275" h="597535">
                  <a:moveTo>
                    <a:pt x="8549652" y="582168"/>
                  </a:moveTo>
                  <a:lnTo>
                    <a:pt x="8540508" y="582168"/>
                  </a:lnTo>
                  <a:lnTo>
                    <a:pt x="8534400" y="588264"/>
                  </a:lnTo>
                  <a:lnTo>
                    <a:pt x="8549652" y="588264"/>
                  </a:lnTo>
                  <a:lnTo>
                    <a:pt x="8549652" y="582168"/>
                  </a:lnTo>
                  <a:close/>
                </a:path>
                <a:path w="8550275" h="597535">
                  <a:moveTo>
                    <a:pt x="15239" y="6096"/>
                  </a:moveTo>
                  <a:lnTo>
                    <a:pt x="6108" y="12192"/>
                  </a:lnTo>
                  <a:lnTo>
                    <a:pt x="15239" y="12192"/>
                  </a:lnTo>
                  <a:lnTo>
                    <a:pt x="15239" y="6096"/>
                  </a:lnTo>
                  <a:close/>
                </a:path>
                <a:path w="8550275" h="597535">
                  <a:moveTo>
                    <a:pt x="8534400" y="6096"/>
                  </a:moveTo>
                  <a:lnTo>
                    <a:pt x="15239" y="6096"/>
                  </a:lnTo>
                  <a:lnTo>
                    <a:pt x="15239" y="12192"/>
                  </a:lnTo>
                  <a:lnTo>
                    <a:pt x="8534400" y="12192"/>
                  </a:lnTo>
                  <a:lnTo>
                    <a:pt x="8534400" y="6096"/>
                  </a:lnTo>
                  <a:close/>
                </a:path>
                <a:path w="8550275" h="597535">
                  <a:moveTo>
                    <a:pt x="8549652" y="6096"/>
                  </a:moveTo>
                  <a:lnTo>
                    <a:pt x="8534400" y="6096"/>
                  </a:lnTo>
                  <a:lnTo>
                    <a:pt x="8540508" y="12192"/>
                  </a:lnTo>
                  <a:lnTo>
                    <a:pt x="8549652" y="12192"/>
                  </a:lnTo>
                  <a:lnTo>
                    <a:pt x="8549652" y="6096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>
            <a:spLocks noGrp="1"/>
          </p:cNvSpPr>
          <p:nvPr>
            <p:ph type="title"/>
          </p:nvPr>
        </p:nvSpPr>
        <p:spPr>
          <a:xfrm>
            <a:off x="2959100" y="566420"/>
            <a:ext cx="42926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5" dirty="0"/>
              <a:t>Sustainable</a:t>
            </a:r>
            <a:r>
              <a:rPr sz="3200" spc="-90" dirty="0"/>
              <a:t> </a:t>
            </a:r>
            <a:r>
              <a:rPr sz="3200" spc="-10" dirty="0"/>
              <a:t>development</a:t>
            </a:r>
            <a:endParaRPr sz="3200"/>
          </a:p>
        </p:txBody>
      </p:sp>
      <p:grpSp>
        <p:nvGrpSpPr>
          <p:cNvPr id="94" name="object 94"/>
          <p:cNvGrpSpPr/>
          <p:nvPr/>
        </p:nvGrpSpPr>
        <p:grpSpPr>
          <a:xfrm>
            <a:off x="6254483" y="1066812"/>
            <a:ext cx="3194685" cy="5334000"/>
            <a:chOff x="6254483" y="1066812"/>
            <a:chExt cx="3194685" cy="5334000"/>
          </a:xfrm>
        </p:grpSpPr>
        <p:pic>
          <p:nvPicPr>
            <p:cNvPr id="95" name="object 9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4483" y="1066812"/>
              <a:ext cx="3154680" cy="327658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1915" y="4343399"/>
              <a:ext cx="3166872" cy="205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96774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2091" y="554736"/>
            <a:ext cx="8550275" cy="658495"/>
            <a:chOff x="832091" y="554736"/>
            <a:chExt cx="8550275" cy="658495"/>
          </a:xfrm>
        </p:grpSpPr>
        <p:sp>
          <p:nvSpPr>
            <p:cNvPr id="3" name="object 3"/>
            <p:cNvSpPr/>
            <p:nvPr/>
          </p:nvSpPr>
          <p:spPr>
            <a:xfrm>
              <a:off x="838199" y="560844"/>
              <a:ext cx="80645" cy="6350"/>
            </a:xfrm>
            <a:custGeom>
              <a:avLst/>
              <a:gdLst/>
              <a:ahLst/>
              <a:cxnLst/>
              <a:rect l="l" t="t" r="r" b="b"/>
              <a:pathLst>
                <a:path w="80644" h="6350">
                  <a:moveTo>
                    <a:pt x="0" y="0"/>
                  </a:moveTo>
                  <a:lnTo>
                    <a:pt x="0" y="6083"/>
                  </a:lnTo>
                  <a:lnTo>
                    <a:pt x="80347" y="60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199" y="566940"/>
              <a:ext cx="201295" cy="9525"/>
            </a:xfrm>
            <a:custGeom>
              <a:avLst/>
              <a:gdLst/>
              <a:ahLst/>
              <a:cxnLst/>
              <a:rect l="l" t="t" r="r" b="b"/>
              <a:pathLst>
                <a:path w="201294" h="9525">
                  <a:moveTo>
                    <a:pt x="8051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01286" y="9144"/>
                  </a:lnTo>
                  <a:lnTo>
                    <a:pt x="80514" y="0"/>
                  </a:lnTo>
                  <a:close/>
                </a:path>
              </a:pathLst>
            </a:custGeom>
            <a:solidFill>
              <a:srgbClr val="D8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199" y="576084"/>
              <a:ext cx="362585" cy="12700"/>
            </a:xfrm>
            <a:custGeom>
              <a:avLst/>
              <a:gdLst/>
              <a:ahLst/>
              <a:cxnLst/>
              <a:rect l="l" t="t" r="r" b="b"/>
              <a:pathLst>
                <a:path w="362584" h="12700">
                  <a:moveTo>
                    <a:pt x="201286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62316" y="12192"/>
                  </a:lnTo>
                  <a:lnTo>
                    <a:pt x="201286" y="0"/>
                  </a:lnTo>
                  <a:close/>
                </a:path>
              </a:pathLst>
            </a:custGeom>
            <a:solidFill>
              <a:srgbClr val="D7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199" y="588276"/>
              <a:ext cx="483234" cy="9525"/>
            </a:xfrm>
            <a:custGeom>
              <a:avLst/>
              <a:gdLst/>
              <a:ahLst/>
              <a:cxnLst/>
              <a:rect l="l" t="t" r="r" b="b"/>
              <a:pathLst>
                <a:path w="483234" h="9525">
                  <a:moveTo>
                    <a:pt x="362316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482921" y="9131"/>
                  </a:lnTo>
                  <a:lnTo>
                    <a:pt x="362316" y="0"/>
                  </a:lnTo>
                  <a:close/>
                </a:path>
              </a:pathLst>
            </a:custGeom>
            <a:solidFill>
              <a:srgbClr val="D6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199" y="597408"/>
              <a:ext cx="563880" cy="6350"/>
            </a:xfrm>
            <a:custGeom>
              <a:avLst/>
              <a:gdLst/>
              <a:ahLst/>
              <a:cxnLst/>
              <a:rect l="l" t="t" r="r" b="b"/>
              <a:pathLst>
                <a:path w="563880" h="6350">
                  <a:moveTo>
                    <a:pt x="48292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63435" y="6096"/>
                  </a:lnTo>
                  <a:lnTo>
                    <a:pt x="482921" y="0"/>
                  </a:lnTo>
                  <a:close/>
                </a:path>
              </a:pathLst>
            </a:custGeom>
            <a:solidFill>
              <a:srgbClr val="D5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199" y="603504"/>
              <a:ext cx="603885" cy="3175"/>
            </a:xfrm>
            <a:custGeom>
              <a:avLst/>
              <a:gdLst/>
              <a:ahLst/>
              <a:cxnLst/>
              <a:rect l="l" t="t" r="r" b="b"/>
              <a:pathLst>
                <a:path w="603885" h="3175">
                  <a:moveTo>
                    <a:pt x="563435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603693" y="3048"/>
                  </a:lnTo>
                  <a:lnTo>
                    <a:pt x="563435" y="0"/>
                  </a:lnTo>
                  <a:close/>
                </a:path>
              </a:pathLst>
            </a:custGeom>
            <a:solidFill>
              <a:srgbClr val="D5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199" y="606564"/>
              <a:ext cx="765175" cy="12700"/>
            </a:xfrm>
            <a:custGeom>
              <a:avLst/>
              <a:gdLst/>
              <a:ahLst/>
              <a:cxnLst/>
              <a:rect l="l" t="t" r="r" b="b"/>
              <a:pathLst>
                <a:path w="765175" h="12700">
                  <a:moveTo>
                    <a:pt x="60386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764890" y="12192"/>
                  </a:lnTo>
                  <a:lnTo>
                    <a:pt x="603860" y="0"/>
                  </a:lnTo>
                  <a:close/>
                </a:path>
              </a:pathLst>
            </a:custGeom>
            <a:solidFill>
              <a:srgbClr val="D4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199" y="618756"/>
              <a:ext cx="885825" cy="9525"/>
            </a:xfrm>
            <a:custGeom>
              <a:avLst/>
              <a:gdLst/>
              <a:ahLst/>
              <a:cxnLst/>
              <a:rect l="l" t="t" r="r" b="b"/>
              <a:pathLst>
                <a:path w="885825" h="9525">
                  <a:moveTo>
                    <a:pt x="76489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885662" y="9144"/>
                  </a:lnTo>
                  <a:lnTo>
                    <a:pt x="764890" y="0"/>
                  </a:lnTo>
                  <a:close/>
                </a:path>
              </a:pathLst>
            </a:custGeom>
            <a:solidFill>
              <a:srgbClr val="D3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199" y="627900"/>
              <a:ext cx="1006475" cy="9525"/>
            </a:xfrm>
            <a:custGeom>
              <a:avLst/>
              <a:gdLst/>
              <a:ahLst/>
              <a:cxnLst/>
              <a:rect l="l" t="t" r="r" b="b"/>
              <a:pathLst>
                <a:path w="1006475" h="9525">
                  <a:moveTo>
                    <a:pt x="885662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1006267" y="9131"/>
                  </a:lnTo>
                  <a:lnTo>
                    <a:pt x="885662" y="0"/>
                  </a:lnTo>
                  <a:close/>
                </a:path>
              </a:pathLst>
            </a:custGeom>
            <a:solidFill>
              <a:srgbClr val="D2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199" y="637032"/>
              <a:ext cx="1087120" cy="6350"/>
            </a:xfrm>
            <a:custGeom>
              <a:avLst/>
              <a:gdLst/>
              <a:ahLst/>
              <a:cxnLst/>
              <a:rect l="l" t="t" r="r" b="b"/>
              <a:pathLst>
                <a:path w="1087120" h="6350">
                  <a:moveTo>
                    <a:pt x="100626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086781" y="6096"/>
                  </a:lnTo>
                  <a:lnTo>
                    <a:pt x="1006267" y="0"/>
                  </a:lnTo>
                  <a:close/>
                </a:path>
              </a:pathLst>
            </a:custGeom>
            <a:solidFill>
              <a:srgbClr val="D1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199" y="643128"/>
              <a:ext cx="1127125" cy="3175"/>
            </a:xfrm>
            <a:custGeom>
              <a:avLst/>
              <a:gdLst/>
              <a:ahLst/>
              <a:cxnLst/>
              <a:rect l="l" t="t" r="r" b="b"/>
              <a:pathLst>
                <a:path w="1127125" h="3175">
                  <a:moveTo>
                    <a:pt x="1086781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127039" y="3048"/>
                  </a:lnTo>
                  <a:lnTo>
                    <a:pt x="1086781" y="0"/>
                  </a:lnTo>
                  <a:close/>
                </a:path>
              </a:pathLst>
            </a:custGeom>
            <a:solidFill>
              <a:srgbClr val="D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8199" y="646188"/>
              <a:ext cx="1288415" cy="12700"/>
            </a:xfrm>
            <a:custGeom>
              <a:avLst/>
              <a:gdLst/>
              <a:ahLst/>
              <a:cxnLst/>
              <a:rect l="l" t="t" r="r" b="b"/>
              <a:pathLst>
                <a:path w="1288414" h="12700">
                  <a:moveTo>
                    <a:pt x="1127207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288236" y="12192"/>
                  </a:lnTo>
                  <a:lnTo>
                    <a:pt x="1127207" y="0"/>
                  </a:lnTo>
                  <a:close/>
                </a:path>
              </a:pathLst>
            </a:custGeom>
            <a:solidFill>
              <a:srgbClr val="D0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199" y="658380"/>
              <a:ext cx="1409065" cy="9525"/>
            </a:xfrm>
            <a:custGeom>
              <a:avLst/>
              <a:gdLst/>
              <a:ahLst/>
              <a:cxnLst/>
              <a:rect l="l" t="t" r="r" b="b"/>
              <a:pathLst>
                <a:path w="1409064" h="9525">
                  <a:moveTo>
                    <a:pt x="1288236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1408841" y="9131"/>
                  </a:lnTo>
                  <a:lnTo>
                    <a:pt x="1288236" y="0"/>
                  </a:lnTo>
                  <a:close/>
                </a:path>
              </a:pathLst>
            </a:custGeom>
            <a:solidFill>
              <a:srgbClr val="CF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199" y="667512"/>
              <a:ext cx="1529715" cy="9525"/>
            </a:xfrm>
            <a:custGeom>
              <a:avLst/>
              <a:gdLst/>
              <a:ahLst/>
              <a:cxnLst/>
              <a:rect l="l" t="t" r="r" b="b"/>
              <a:pathLst>
                <a:path w="1529714" h="9525">
                  <a:moveTo>
                    <a:pt x="140884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529613" y="9144"/>
                  </a:lnTo>
                  <a:lnTo>
                    <a:pt x="1408841" y="0"/>
                  </a:lnTo>
                  <a:close/>
                </a:path>
              </a:pathLst>
            </a:custGeom>
            <a:solidFill>
              <a:srgbClr val="CE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199" y="676656"/>
              <a:ext cx="1610360" cy="6350"/>
            </a:xfrm>
            <a:custGeom>
              <a:avLst/>
              <a:gdLst/>
              <a:ahLst/>
              <a:cxnLst/>
              <a:rect l="l" t="t" r="r" b="b"/>
              <a:pathLst>
                <a:path w="1610360" h="6350">
                  <a:moveTo>
                    <a:pt x="152961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610128" y="6096"/>
                  </a:lnTo>
                  <a:lnTo>
                    <a:pt x="1529613" y="0"/>
                  </a:lnTo>
                  <a:close/>
                </a:path>
              </a:pathLst>
            </a:custGeom>
            <a:solidFill>
              <a:srgbClr val="CD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199" y="682764"/>
              <a:ext cx="1691005" cy="6350"/>
            </a:xfrm>
            <a:custGeom>
              <a:avLst/>
              <a:gdLst/>
              <a:ahLst/>
              <a:cxnLst/>
              <a:rect l="l" t="t" r="r" b="b"/>
              <a:pathLst>
                <a:path w="1691005" h="6350">
                  <a:moveTo>
                    <a:pt x="161029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690810" y="6096"/>
                  </a:lnTo>
                  <a:lnTo>
                    <a:pt x="1610295" y="0"/>
                  </a:lnTo>
                  <a:close/>
                </a:path>
              </a:pathLst>
            </a:custGeom>
            <a:solidFill>
              <a:srgbClr val="CD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8200" y="688860"/>
              <a:ext cx="1932305" cy="18415"/>
            </a:xfrm>
            <a:custGeom>
              <a:avLst/>
              <a:gdLst/>
              <a:ahLst/>
              <a:cxnLst/>
              <a:rect l="l" t="t" r="r" b="b"/>
              <a:pathLst>
                <a:path w="1932305" h="18415">
                  <a:moveTo>
                    <a:pt x="1932178" y="18275"/>
                  </a:moveTo>
                  <a:lnTo>
                    <a:pt x="1811578" y="9144"/>
                  </a:lnTo>
                  <a:lnTo>
                    <a:pt x="1690801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0" y="18275"/>
                  </a:lnTo>
                  <a:lnTo>
                    <a:pt x="1932178" y="18275"/>
                  </a:lnTo>
                  <a:close/>
                </a:path>
              </a:pathLst>
            </a:custGeom>
            <a:solidFill>
              <a:srgbClr val="CC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8199" y="707136"/>
              <a:ext cx="2093595" cy="12700"/>
            </a:xfrm>
            <a:custGeom>
              <a:avLst/>
              <a:gdLst/>
              <a:ahLst/>
              <a:cxnLst/>
              <a:rect l="l" t="t" r="r" b="b"/>
              <a:pathLst>
                <a:path w="2093595" h="12700">
                  <a:moveTo>
                    <a:pt x="1932187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093216" y="12192"/>
                  </a:lnTo>
                  <a:lnTo>
                    <a:pt x="1932187" y="0"/>
                  </a:lnTo>
                  <a:close/>
                </a:path>
              </a:pathLst>
            </a:custGeom>
            <a:solidFill>
              <a:srgbClr val="CA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199" y="719328"/>
              <a:ext cx="2133600" cy="3175"/>
            </a:xfrm>
            <a:custGeom>
              <a:avLst/>
              <a:gdLst/>
              <a:ahLst/>
              <a:cxnLst/>
              <a:rect l="l" t="t" r="r" b="b"/>
              <a:pathLst>
                <a:path w="2133600" h="3175">
                  <a:moveTo>
                    <a:pt x="209321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133474" y="3048"/>
                  </a:lnTo>
                  <a:lnTo>
                    <a:pt x="2093216" y="0"/>
                  </a:lnTo>
                  <a:close/>
                </a:path>
              </a:pathLst>
            </a:custGeom>
            <a:solidFill>
              <a:srgbClr val="C9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8199" y="722388"/>
              <a:ext cx="2214245" cy="6350"/>
            </a:xfrm>
            <a:custGeom>
              <a:avLst/>
              <a:gdLst/>
              <a:ahLst/>
              <a:cxnLst/>
              <a:rect l="l" t="t" r="r" b="b"/>
              <a:pathLst>
                <a:path w="2214245" h="6350">
                  <a:moveTo>
                    <a:pt x="213364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214156" y="6096"/>
                  </a:lnTo>
                  <a:lnTo>
                    <a:pt x="2133641" y="0"/>
                  </a:lnTo>
                  <a:close/>
                </a:path>
              </a:pathLst>
            </a:custGeom>
            <a:solidFill>
              <a:srgbClr val="C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199" y="728484"/>
              <a:ext cx="2335530" cy="9525"/>
            </a:xfrm>
            <a:custGeom>
              <a:avLst/>
              <a:gdLst/>
              <a:ahLst/>
              <a:cxnLst/>
              <a:rect l="l" t="t" r="r" b="b"/>
              <a:pathLst>
                <a:path w="2335530" h="9525">
                  <a:moveTo>
                    <a:pt x="221415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334928" y="9144"/>
                  </a:lnTo>
                  <a:lnTo>
                    <a:pt x="2214156" y="0"/>
                  </a:lnTo>
                  <a:close/>
                </a:path>
              </a:pathLst>
            </a:custGeom>
            <a:solidFill>
              <a:srgbClr val="C8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199" y="737628"/>
              <a:ext cx="2496185" cy="12700"/>
            </a:xfrm>
            <a:custGeom>
              <a:avLst/>
              <a:gdLst/>
              <a:ahLst/>
              <a:cxnLst/>
              <a:rect l="l" t="t" r="r" b="b"/>
              <a:pathLst>
                <a:path w="2496185" h="12700">
                  <a:moveTo>
                    <a:pt x="2334928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2495790" y="12179"/>
                  </a:lnTo>
                  <a:lnTo>
                    <a:pt x="2334928" y="0"/>
                  </a:lnTo>
                  <a:close/>
                </a:path>
              </a:pathLst>
            </a:custGeom>
            <a:solidFill>
              <a:srgbClr val="C7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199" y="749807"/>
              <a:ext cx="2616835" cy="9525"/>
            </a:xfrm>
            <a:custGeom>
              <a:avLst/>
              <a:gdLst/>
              <a:ahLst/>
              <a:cxnLst/>
              <a:rect l="l" t="t" r="r" b="b"/>
              <a:pathLst>
                <a:path w="2616835" h="9525">
                  <a:moveTo>
                    <a:pt x="249579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616562" y="9144"/>
                  </a:lnTo>
                  <a:lnTo>
                    <a:pt x="2495790" y="0"/>
                  </a:lnTo>
                  <a:close/>
                </a:path>
              </a:pathLst>
            </a:custGeom>
            <a:solidFill>
              <a:srgbClr val="C6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199" y="758964"/>
              <a:ext cx="2697480" cy="6350"/>
            </a:xfrm>
            <a:custGeom>
              <a:avLst/>
              <a:gdLst/>
              <a:ahLst/>
              <a:cxnLst/>
              <a:rect l="l" t="t" r="r" b="b"/>
              <a:pathLst>
                <a:path w="2697479" h="6350">
                  <a:moveTo>
                    <a:pt x="261673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697245" y="6096"/>
                  </a:lnTo>
                  <a:lnTo>
                    <a:pt x="2616730" y="0"/>
                  </a:lnTo>
                  <a:close/>
                </a:path>
              </a:pathLst>
            </a:custGeom>
            <a:solidFill>
              <a:srgbClr val="C5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8199" y="765060"/>
              <a:ext cx="2738120" cy="3175"/>
            </a:xfrm>
            <a:custGeom>
              <a:avLst/>
              <a:gdLst/>
              <a:ahLst/>
              <a:cxnLst/>
              <a:rect l="l" t="t" r="r" b="b"/>
              <a:pathLst>
                <a:path w="2738120" h="3175">
                  <a:moveTo>
                    <a:pt x="2697245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737502" y="3048"/>
                  </a:lnTo>
                  <a:lnTo>
                    <a:pt x="2697245" y="0"/>
                  </a:lnTo>
                  <a:close/>
                </a:path>
              </a:pathLst>
            </a:custGeom>
            <a:solidFill>
              <a:srgbClr val="C5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8199" y="768108"/>
              <a:ext cx="2898775" cy="12700"/>
            </a:xfrm>
            <a:custGeom>
              <a:avLst/>
              <a:gdLst/>
              <a:ahLst/>
              <a:cxnLst/>
              <a:rect l="l" t="t" r="r" b="b"/>
              <a:pathLst>
                <a:path w="2898775" h="12700">
                  <a:moveTo>
                    <a:pt x="273750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898532" y="12192"/>
                  </a:lnTo>
                  <a:lnTo>
                    <a:pt x="2737502" y="0"/>
                  </a:lnTo>
                  <a:close/>
                </a:path>
              </a:pathLst>
            </a:custGeom>
            <a:solidFill>
              <a:srgbClr val="C4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8199" y="780300"/>
              <a:ext cx="3019425" cy="9525"/>
            </a:xfrm>
            <a:custGeom>
              <a:avLst/>
              <a:gdLst/>
              <a:ahLst/>
              <a:cxnLst/>
              <a:rect l="l" t="t" r="r" b="b"/>
              <a:pathLst>
                <a:path w="3019425" h="9525">
                  <a:moveTo>
                    <a:pt x="2898532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3019136" y="9131"/>
                  </a:lnTo>
                  <a:lnTo>
                    <a:pt x="2898532" y="0"/>
                  </a:lnTo>
                  <a:close/>
                </a:path>
              </a:pathLst>
            </a:custGeom>
            <a:solidFill>
              <a:srgbClr val="C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8199" y="789444"/>
              <a:ext cx="3220720" cy="15240"/>
            </a:xfrm>
            <a:custGeom>
              <a:avLst/>
              <a:gdLst/>
              <a:ahLst/>
              <a:cxnLst/>
              <a:rect l="l" t="t" r="r" b="b"/>
              <a:pathLst>
                <a:path w="3220720" h="15240">
                  <a:moveTo>
                    <a:pt x="3019304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3220591" y="15240"/>
                  </a:lnTo>
                  <a:lnTo>
                    <a:pt x="3019304" y="0"/>
                  </a:lnTo>
                  <a:close/>
                </a:path>
              </a:pathLst>
            </a:custGeom>
            <a:solidFill>
              <a:srgbClr val="C2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8199" y="804684"/>
              <a:ext cx="3382010" cy="12700"/>
            </a:xfrm>
            <a:custGeom>
              <a:avLst/>
              <a:gdLst/>
              <a:ahLst/>
              <a:cxnLst/>
              <a:rect l="l" t="t" r="r" b="b"/>
              <a:pathLst>
                <a:path w="3382010" h="12700">
                  <a:moveTo>
                    <a:pt x="3220591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3381453" y="12179"/>
                  </a:lnTo>
                  <a:lnTo>
                    <a:pt x="3220591" y="0"/>
                  </a:lnTo>
                  <a:close/>
                </a:path>
              </a:pathLst>
            </a:custGeom>
            <a:solidFill>
              <a:srgbClr val="C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8199" y="816863"/>
              <a:ext cx="3542665" cy="12700"/>
            </a:xfrm>
            <a:custGeom>
              <a:avLst/>
              <a:gdLst/>
              <a:ahLst/>
              <a:cxnLst/>
              <a:rect l="l" t="t" r="r" b="b"/>
              <a:pathLst>
                <a:path w="3542665" h="12700">
                  <a:moveTo>
                    <a:pt x="3381453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542483" y="12192"/>
                  </a:lnTo>
                  <a:lnTo>
                    <a:pt x="3381453" y="0"/>
                  </a:lnTo>
                  <a:close/>
                </a:path>
              </a:pathLst>
            </a:custGeom>
            <a:solidFill>
              <a:srgbClr val="C0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199" y="829056"/>
              <a:ext cx="3663315" cy="9525"/>
            </a:xfrm>
            <a:custGeom>
              <a:avLst/>
              <a:gdLst/>
              <a:ahLst/>
              <a:cxnLst/>
              <a:rect l="l" t="t" r="r" b="b"/>
              <a:pathLst>
                <a:path w="3663315" h="9525">
                  <a:moveTo>
                    <a:pt x="354248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3663255" y="9144"/>
                  </a:lnTo>
                  <a:lnTo>
                    <a:pt x="3542483" y="0"/>
                  </a:lnTo>
                  <a:close/>
                </a:path>
              </a:pathLst>
            </a:custGeom>
            <a:solidFill>
              <a:srgbClr val="BF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8199" y="838212"/>
              <a:ext cx="3743960" cy="6350"/>
            </a:xfrm>
            <a:custGeom>
              <a:avLst/>
              <a:gdLst/>
              <a:ahLst/>
              <a:cxnLst/>
              <a:rect l="l" t="t" r="r" b="b"/>
              <a:pathLst>
                <a:path w="3743960" h="6350">
                  <a:moveTo>
                    <a:pt x="366342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743937" y="6096"/>
                  </a:lnTo>
                  <a:lnTo>
                    <a:pt x="3663422" y="0"/>
                  </a:lnTo>
                  <a:close/>
                </a:path>
              </a:pathLst>
            </a:custGeom>
            <a:solidFill>
              <a:srgbClr val="BE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8199" y="844308"/>
              <a:ext cx="3824604" cy="6350"/>
            </a:xfrm>
            <a:custGeom>
              <a:avLst/>
              <a:gdLst/>
              <a:ahLst/>
              <a:cxnLst/>
              <a:rect l="l" t="t" r="r" b="b"/>
              <a:pathLst>
                <a:path w="3824604" h="6350">
                  <a:moveTo>
                    <a:pt x="374393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824452" y="6096"/>
                  </a:lnTo>
                  <a:lnTo>
                    <a:pt x="3743937" y="0"/>
                  </a:lnTo>
                  <a:close/>
                </a:path>
              </a:pathLst>
            </a:custGeom>
            <a:solidFill>
              <a:srgbClr val="BE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199" y="850404"/>
              <a:ext cx="3945254" cy="9525"/>
            </a:xfrm>
            <a:custGeom>
              <a:avLst/>
              <a:gdLst/>
              <a:ahLst/>
              <a:cxnLst/>
              <a:rect l="l" t="t" r="r" b="b"/>
              <a:pathLst>
                <a:path w="3945254" h="9525">
                  <a:moveTo>
                    <a:pt x="3824452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3945056" y="9131"/>
                  </a:lnTo>
                  <a:lnTo>
                    <a:pt x="3824452" y="0"/>
                  </a:lnTo>
                  <a:close/>
                </a:path>
              </a:pathLst>
            </a:custGeom>
            <a:solidFill>
              <a:srgbClr val="BD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8199" y="859536"/>
              <a:ext cx="4065904" cy="9525"/>
            </a:xfrm>
            <a:custGeom>
              <a:avLst/>
              <a:gdLst/>
              <a:ahLst/>
              <a:cxnLst/>
              <a:rect l="l" t="t" r="r" b="b"/>
              <a:pathLst>
                <a:path w="4065904" h="9525">
                  <a:moveTo>
                    <a:pt x="394505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065829" y="9144"/>
                  </a:lnTo>
                  <a:lnTo>
                    <a:pt x="3945056" y="0"/>
                  </a:lnTo>
                  <a:close/>
                </a:path>
              </a:pathLst>
            </a:custGeom>
            <a:solidFill>
              <a:srgbClr val="B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199" y="868692"/>
              <a:ext cx="4187190" cy="9525"/>
            </a:xfrm>
            <a:custGeom>
              <a:avLst/>
              <a:gdLst/>
              <a:ahLst/>
              <a:cxnLst/>
              <a:rect l="l" t="t" r="r" b="b"/>
              <a:pathLst>
                <a:path w="4187190" h="9525">
                  <a:moveTo>
                    <a:pt x="406599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186769" y="9144"/>
                  </a:lnTo>
                  <a:lnTo>
                    <a:pt x="4065996" y="0"/>
                  </a:lnTo>
                  <a:close/>
                </a:path>
              </a:pathLst>
            </a:custGeom>
            <a:solidFill>
              <a:srgbClr val="BB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8199" y="877836"/>
              <a:ext cx="4267835" cy="6350"/>
            </a:xfrm>
            <a:custGeom>
              <a:avLst/>
              <a:gdLst/>
              <a:ahLst/>
              <a:cxnLst/>
              <a:rect l="l" t="t" r="r" b="b"/>
              <a:pathLst>
                <a:path w="4267835" h="6350">
                  <a:moveTo>
                    <a:pt x="4186769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4267283" y="6096"/>
                  </a:lnTo>
                  <a:lnTo>
                    <a:pt x="4186769" y="0"/>
                  </a:lnTo>
                  <a:close/>
                </a:path>
              </a:pathLst>
            </a:custGeom>
            <a:solidFill>
              <a:srgbClr val="BA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38199" y="883932"/>
              <a:ext cx="4388485" cy="9525"/>
            </a:xfrm>
            <a:custGeom>
              <a:avLst/>
              <a:gdLst/>
              <a:ahLst/>
              <a:cxnLst/>
              <a:rect l="l" t="t" r="r" b="b"/>
              <a:pathLst>
                <a:path w="4388485" h="9525">
                  <a:moveTo>
                    <a:pt x="426728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4387888" y="9131"/>
                  </a:lnTo>
                  <a:lnTo>
                    <a:pt x="4267283" y="0"/>
                  </a:lnTo>
                  <a:close/>
                </a:path>
              </a:pathLst>
            </a:custGeom>
            <a:solidFill>
              <a:srgbClr val="B9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8199" y="893063"/>
              <a:ext cx="4509135" cy="9525"/>
            </a:xfrm>
            <a:custGeom>
              <a:avLst/>
              <a:gdLst/>
              <a:ahLst/>
              <a:cxnLst/>
              <a:rect l="l" t="t" r="r" b="b"/>
              <a:pathLst>
                <a:path w="4509135" h="9525">
                  <a:moveTo>
                    <a:pt x="438788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508660" y="9144"/>
                  </a:lnTo>
                  <a:lnTo>
                    <a:pt x="4387888" y="0"/>
                  </a:lnTo>
                  <a:close/>
                </a:path>
              </a:pathLst>
            </a:custGeom>
            <a:solidFill>
              <a:srgbClr val="B8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8199" y="902208"/>
              <a:ext cx="4589780" cy="6350"/>
            </a:xfrm>
            <a:custGeom>
              <a:avLst/>
              <a:gdLst/>
              <a:ahLst/>
              <a:cxnLst/>
              <a:rect l="l" t="t" r="r" b="b"/>
              <a:pathLst>
                <a:path w="4589780" h="6350">
                  <a:moveTo>
                    <a:pt x="450866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4589175" y="6096"/>
                  </a:lnTo>
                  <a:lnTo>
                    <a:pt x="4508660" y="0"/>
                  </a:lnTo>
                  <a:close/>
                </a:path>
              </a:pathLst>
            </a:custGeom>
            <a:solidFill>
              <a:srgbClr val="B7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8199" y="908316"/>
              <a:ext cx="4710430" cy="9525"/>
            </a:xfrm>
            <a:custGeom>
              <a:avLst/>
              <a:gdLst/>
              <a:ahLst/>
              <a:cxnLst/>
              <a:rect l="l" t="t" r="r" b="b"/>
              <a:pathLst>
                <a:path w="4710430" h="9525">
                  <a:moveTo>
                    <a:pt x="458934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710115" y="9144"/>
                  </a:lnTo>
                  <a:lnTo>
                    <a:pt x="4589343" y="0"/>
                  </a:lnTo>
                  <a:close/>
                </a:path>
              </a:pathLst>
            </a:custGeom>
            <a:solidFill>
              <a:srgbClr val="B6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8199" y="917460"/>
              <a:ext cx="4831080" cy="9525"/>
            </a:xfrm>
            <a:custGeom>
              <a:avLst/>
              <a:gdLst/>
              <a:ahLst/>
              <a:cxnLst/>
              <a:rect l="l" t="t" r="r" b="b"/>
              <a:pathLst>
                <a:path w="4831080" h="9525">
                  <a:moveTo>
                    <a:pt x="471011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830887" y="9144"/>
                  </a:lnTo>
                  <a:lnTo>
                    <a:pt x="4710115" y="0"/>
                  </a:lnTo>
                  <a:close/>
                </a:path>
              </a:pathLst>
            </a:custGeom>
            <a:solidFill>
              <a:srgbClr val="B5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8199" y="926604"/>
              <a:ext cx="4911725" cy="6350"/>
            </a:xfrm>
            <a:custGeom>
              <a:avLst/>
              <a:gdLst/>
              <a:ahLst/>
              <a:cxnLst/>
              <a:rect l="l" t="t" r="r" b="b"/>
              <a:pathLst>
                <a:path w="4911725" h="6350">
                  <a:moveTo>
                    <a:pt x="483088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4911402" y="6096"/>
                  </a:lnTo>
                  <a:lnTo>
                    <a:pt x="4830887" y="0"/>
                  </a:lnTo>
                  <a:close/>
                </a:path>
              </a:pathLst>
            </a:custGeom>
            <a:solidFill>
              <a:srgbClr val="B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38199" y="932700"/>
              <a:ext cx="5032375" cy="9525"/>
            </a:xfrm>
            <a:custGeom>
              <a:avLst/>
              <a:gdLst/>
              <a:ahLst/>
              <a:cxnLst/>
              <a:rect l="l" t="t" r="r" b="b"/>
              <a:pathLst>
                <a:path w="5032375" h="9525">
                  <a:moveTo>
                    <a:pt x="4911402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5032006" y="9131"/>
                  </a:lnTo>
                  <a:lnTo>
                    <a:pt x="4911402" y="0"/>
                  </a:lnTo>
                  <a:close/>
                </a:path>
              </a:pathLst>
            </a:custGeom>
            <a:solidFill>
              <a:srgbClr val="B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38199" y="941831"/>
              <a:ext cx="5113020" cy="6350"/>
            </a:xfrm>
            <a:custGeom>
              <a:avLst/>
              <a:gdLst/>
              <a:ahLst/>
              <a:cxnLst/>
              <a:rect l="l" t="t" r="r" b="b"/>
              <a:pathLst>
                <a:path w="5113020" h="6350">
                  <a:moveTo>
                    <a:pt x="503200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112521" y="6096"/>
                  </a:lnTo>
                  <a:lnTo>
                    <a:pt x="5032006" y="0"/>
                  </a:lnTo>
                  <a:close/>
                </a:path>
              </a:pathLst>
            </a:custGeom>
            <a:solidFill>
              <a:srgbClr val="B2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8199" y="947940"/>
              <a:ext cx="5233670" cy="9525"/>
            </a:xfrm>
            <a:custGeom>
              <a:avLst/>
              <a:gdLst/>
              <a:ahLst/>
              <a:cxnLst/>
              <a:rect l="l" t="t" r="r" b="b"/>
              <a:pathLst>
                <a:path w="5233670" h="9525">
                  <a:moveTo>
                    <a:pt x="5112689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233461" y="9144"/>
                  </a:lnTo>
                  <a:lnTo>
                    <a:pt x="5112689" y="0"/>
                  </a:lnTo>
                  <a:close/>
                </a:path>
              </a:pathLst>
            </a:custGeom>
            <a:solidFill>
              <a:srgbClr val="B1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8199" y="957084"/>
              <a:ext cx="5354320" cy="9525"/>
            </a:xfrm>
            <a:custGeom>
              <a:avLst/>
              <a:gdLst/>
              <a:ahLst/>
              <a:cxnLst/>
              <a:rect l="l" t="t" r="r" b="b"/>
              <a:pathLst>
                <a:path w="5354320" h="9525">
                  <a:moveTo>
                    <a:pt x="523346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354233" y="9144"/>
                  </a:lnTo>
                  <a:lnTo>
                    <a:pt x="5233461" y="0"/>
                  </a:lnTo>
                  <a:close/>
                </a:path>
              </a:pathLst>
            </a:custGeom>
            <a:solidFill>
              <a:srgbClr val="B0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8199" y="966228"/>
              <a:ext cx="5434965" cy="6350"/>
            </a:xfrm>
            <a:custGeom>
              <a:avLst/>
              <a:gdLst/>
              <a:ahLst/>
              <a:cxnLst/>
              <a:rect l="l" t="t" r="r" b="b"/>
              <a:pathLst>
                <a:path w="5434965" h="6350">
                  <a:moveTo>
                    <a:pt x="5354233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5434580" y="6083"/>
                  </a:lnTo>
                  <a:lnTo>
                    <a:pt x="5354233" y="0"/>
                  </a:lnTo>
                  <a:close/>
                </a:path>
              </a:pathLst>
            </a:custGeom>
            <a:solidFill>
              <a:srgbClr val="AF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8199" y="972312"/>
              <a:ext cx="5555615" cy="9525"/>
            </a:xfrm>
            <a:custGeom>
              <a:avLst/>
              <a:gdLst/>
              <a:ahLst/>
              <a:cxnLst/>
              <a:rect l="l" t="t" r="r" b="b"/>
              <a:pathLst>
                <a:path w="5555615" h="9525">
                  <a:moveTo>
                    <a:pt x="543458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555352" y="9144"/>
                  </a:lnTo>
                  <a:lnTo>
                    <a:pt x="5434580" y="0"/>
                  </a:lnTo>
                  <a:close/>
                </a:path>
              </a:pathLst>
            </a:custGeom>
            <a:solidFill>
              <a:srgbClr val="AE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8199" y="981455"/>
              <a:ext cx="5676265" cy="9525"/>
            </a:xfrm>
            <a:custGeom>
              <a:avLst/>
              <a:gdLst/>
              <a:ahLst/>
              <a:cxnLst/>
              <a:rect l="l" t="t" r="r" b="b"/>
              <a:pathLst>
                <a:path w="5676265" h="9525">
                  <a:moveTo>
                    <a:pt x="555535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676124" y="9144"/>
                  </a:lnTo>
                  <a:lnTo>
                    <a:pt x="5555352" y="0"/>
                  </a:lnTo>
                  <a:close/>
                </a:path>
              </a:pathLst>
            </a:custGeom>
            <a:solidFill>
              <a:srgbClr val="AD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8199" y="990612"/>
              <a:ext cx="5756910" cy="6350"/>
            </a:xfrm>
            <a:custGeom>
              <a:avLst/>
              <a:gdLst/>
              <a:ahLst/>
              <a:cxnLst/>
              <a:rect l="l" t="t" r="r" b="b"/>
              <a:pathLst>
                <a:path w="5756909" h="6350">
                  <a:moveTo>
                    <a:pt x="5676292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756807" y="6096"/>
                  </a:lnTo>
                  <a:lnTo>
                    <a:pt x="5676292" y="0"/>
                  </a:lnTo>
                  <a:close/>
                </a:path>
              </a:pathLst>
            </a:custGeom>
            <a:solidFill>
              <a:srgbClr val="A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199" y="996708"/>
              <a:ext cx="5837555" cy="6350"/>
            </a:xfrm>
            <a:custGeom>
              <a:avLst/>
              <a:gdLst/>
              <a:ahLst/>
              <a:cxnLst/>
              <a:rect l="l" t="t" r="r" b="b"/>
              <a:pathLst>
                <a:path w="5837555" h="6350">
                  <a:moveTo>
                    <a:pt x="575680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837322" y="6096"/>
                  </a:lnTo>
                  <a:lnTo>
                    <a:pt x="5756807" y="0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8199" y="1002804"/>
              <a:ext cx="5878195" cy="3175"/>
            </a:xfrm>
            <a:custGeom>
              <a:avLst/>
              <a:gdLst/>
              <a:ahLst/>
              <a:cxnLst/>
              <a:rect l="l" t="t" r="r" b="b"/>
              <a:pathLst>
                <a:path w="5878195" h="3175">
                  <a:moveTo>
                    <a:pt x="583732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5877579" y="3048"/>
                  </a:lnTo>
                  <a:lnTo>
                    <a:pt x="5837322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8199" y="1005852"/>
              <a:ext cx="5918200" cy="3175"/>
            </a:xfrm>
            <a:custGeom>
              <a:avLst/>
              <a:gdLst/>
              <a:ahLst/>
              <a:cxnLst/>
              <a:rect l="l" t="t" r="r" b="b"/>
              <a:pathLst>
                <a:path w="5918200" h="3175">
                  <a:moveTo>
                    <a:pt x="5877579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5917837" y="3048"/>
                  </a:lnTo>
                  <a:lnTo>
                    <a:pt x="5877579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8199" y="1008900"/>
              <a:ext cx="5998210" cy="6350"/>
            </a:xfrm>
            <a:custGeom>
              <a:avLst/>
              <a:gdLst/>
              <a:ahLst/>
              <a:cxnLst/>
              <a:rect l="l" t="t" r="r" b="b"/>
              <a:pathLst>
                <a:path w="5998209" h="6350">
                  <a:moveTo>
                    <a:pt x="5917837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5998184" y="6083"/>
                  </a:lnTo>
                  <a:lnTo>
                    <a:pt x="5917837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8199" y="1014984"/>
              <a:ext cx="6119495" cy="9525"/>
            </a:xfrm>
            <a:custGeom>
              <a:avLst/>
              <a:gdLst/>
              <a:ahLst/>
              <a:cxnLst/>
              <a:rect l="l" t="t" r="r" b="b"/>
              <a:pathLst>
                <a:path w="6119495" h="9525">
                  <a:moveTo>
                    <a:pt x="59981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118956" y="9144"/>
                  </a:lnTo>
                  <a:lnTo>
                    <a:pt x="5998184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38199" y="1024140"/>
              <a:ext cx="6200140" cy="6350"/>
            </a:xfrm>
            <a:custGeom>
              <a:avLst/>
              <a:gdLst/>
              <a:ahLst/>
              <a:cxnLst/>
              <a:rect l="l" t="t" r="r" b="b"/>
              <a:pathLst>
                <a:path w="6200140" h="6350">
                  <a:moveTo>
                    <a:pt x="611912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199638" y="6096"/>
                  </a:lnTo>
                  <a:lnTo>
                    <a:pt x="6119124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8199" y="1030236"/>
              <a:ext cx="6320790" cy="9525"/>
            </a:xfrm>
            <a:custGeom>
              <a:avLst/>
              <a:gdLst/>
              <a:ahLst/>
              <a:cxnLst/>
              <a:rect l="l" t="t" r="r" b="b"/>
              <a:pathLst>
                <a:path w="6320790" h="9525">
                  <a:moveTo>
                    <a:pt x="619963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320411" y="9144"/>
                  </a:lnTo>
                  <a:lnTo>
                    <a:pt x="6199638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8199" y="1039380"/>
              <a:ext cx="6400800" cy="6350"/>
            </a:xfrm>
            <a:custGeom>
              <a:avLst/>
              <a:gdLst/>
              <a:ahLst/>
              <a:cxnLst/>
              <a:rect l="l" t="t" r="r" b="b"/>
              <a:pathLst>
                <a:path w="6400800" h="6350">
                  <a:moveTo>
                    <a:pt x="6320411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6400758" y="6083"/>
                  </a:lnTo>
                  <a:lnTo>
                    <a:pt x="6320411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8199" y="1045463"/>
              <a:ext cx="6522084" cy="9525"/>
            </a:xfrm>
            <a:custGeom>
              <a:avLst/>
              <a:gdLst/>
              <a:ahLst/>
              <a:cxnLst/>
              <a:rect l="l" t="t" r="r" b="b"/>
              <a:pathLst>
                <a:path w="6522084" h="9525">
                  <a:moveTo>
                    <a:pt x="640075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521530" y="9144"/>
                  </a:lnTo>
                  <a:lnTo>
                    <a:pt x="6400758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8199" y="1054608"/>
              <a:ext cx="6642734" cy="9525"/>
            </a:xfrm>
            <a:custGeom>
              <a:avLst/>
              <a:gdLst/>
              <a:ahLst/>
              <a:cxnLst/>
              <a:rect l="l" t="t" r="r" b="b"/>
              <a:pathLst>
                <a:path w="6642734" h="9525">
                  <a:moveTo>
                    <a:pt x="652153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642302" y="9144"/>
                  </a:lnTo>
                  <a:lnTo>
                    <a:pt x="652153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8199" y="1063764"/>
              <a:ext cx="6723380" cy="6350"/>
            </a:xfrm>
            <a:custGeom>
              <a:avLst/>
              <a:gdLst/>
              <a:ahLst/>
              <a:cxnLst/>
              <a:rect l="l" t="t" r="r" b="b"/>
              <a:pathLst>
                <a:path w="6723380" h="6350">
                  <a:moveTo>
                    <a:pt x="664247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6722984" y="6096"/>
                  </a:lnTo>
                  <a:lnTo>
                    <a:pt x="664247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8199" y="1069860"/>
              <a:ext cx="6844030" cy="9525"/>
            </a:xfrm>
            <a:custGeom>
              <a:avLst/>
              <a:gdLst/>
              <a:ahLst/>
              <a:cxnLst/>
              <a:rect l="l" t="t" r="r" b="b"/>
              <a:pathLst>
                <a:path w="6844030" h="9525">
                  <a:moveTo>
                    <a:pt x="67229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6843757" y="9144"/>
                  </a:lnTo>
                  <a:lnTo>
                    <a:pt x="6722984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8199" y="1079004"/>
              <a:ext cx="6964680" cy="9525"/>
            </a:xfrm>
            <a:custGeom>
              <a:avLst/>
              <a:gdLst/>
              <a:ahLst/>
              <a:cxnLst/>
              <a:rect l="l" t="t" r="r" b="b"/>
              <a:pathLst>
                <a:path w="6964680" h="9525">
                  <a:moveTo>
                    <a:pt x="6843757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6964361" y="9131"/>
                  </a:lnTo>
                  <a:lnTo>
                    <a:pt x="6843757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8199" y="1088136"/>
              <a:ext cx="7045325" cy="6350"/>
            </a:xfrm>
            <a:custGeom>
              <a:avLst/>
              <a:gdLst/>
              <a:ahLst/>
              <a:cxnLst/>
              <a:rect l="l" t="t" r="r" b="b"/>
              <a:pathLst>
                <a:path w="7045325" h="6350">
                  <a:moveTo>
                    <a:pt x="696436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7044876" y="6096"/>
                  </a:lnTo>
                  <a:lnTo>
                    <a:pt x="6964361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8199" y="1094231"/>
              <a:ext cx="7165975" cy="9525"/>
            </a:xfrm>
            <a:custGeom>
              <a:avLst/>
              <a:gdLst/>
              <a:ahLst/>
              <a:cxnLst/>
              <a:rect l="l" t="t" r="r" b="b"/>
              <a:pathLst>
                <a:path w="7165975" h="9525">
                  <a:moveTo>
                    <a:pt x="7044876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165648" y="9144"/>
                  </a:lnTo>
                  <a:lnTo>
                    <a:pt x="7044876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8199" y="1103388"/>
              <a:ext cx="7246620" cy="6350"/>
            </a:xfrm>
            <a:custGeom>
              <a:avLst/>
              <a:gdLst/>
              <a:ahLst/>
              <a:cxnLst/>
              <a:rect l="l" t="t" r="r" b="b"/>
              <a:pathLst>
                <a:path w="7246620" h="6350">
                  <a:moveTo>
                    <a:pt x="716581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7246331" y="6096"/>
                  </a:lnTo>
                  <a:lnTo>
                    <a:pt x="7165816" y="0"/>
                  </a:lnTo>
                  <a:close/>
                </a:path>
              </a:pathLst>
            </a:custGeom>
            <a:solidFill>
              <a:srgbClr val="9D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8199" y="1109484"/>
              <a:ext cx="7367270" cy="9525"/>
            </a:xfrm>
            <a:custGeom>
              <a:avLst/>
              <a:gdLst/>
              <a:ahLst/>
              <a:cxnLst/>
              <a:rect l="l" t="t" r="r" b="b"/>
              <a:pathLst>
                <a:path w="7367270" h="9525">
                  <a:moveTo>
                    <a:pt x="7246331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367103" y="9144"/>
                  </a:lnTo>
                  <a:lnTo>
                    <a:pt x="7246331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8199" y="1118628"/>
              <a:ext cx="7487920" cy="9525"/>
            </a:xfrm>
            <a:custGeom>
              <a:avLst/>
              <a:gdLst/>
              <a:ahLst/>
              <a:cxnLst/>
              <a:rect l="l" t="t" r="r" b="b"/>
              <a:pathLst>
                <a:path w="7487920" h="9525">
                  <a:moveTo>
                    <a:pt x="736710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487707" y="9131"/>
                  </a:lnTo>
                  <a:lnTo>
                    <a:pt x="7367103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38199" y="1127759"/>
              <a:ext cx="7568565" cy="6350"/>
            </a:xfrm>
            <a:custGeom>
              <a:avLst/>
              <a:gdLst/>
              <a:ahLst/>
              <a:cxnLst/>
              <a:rect l="l" t="t" r="r" b="b"/>
              <a:pathLst>
                <a:path w="7568565" h="6350">
                  <a:moveTo>
                    <a:pt x="748770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7568222" y="6096"/>
                  </a:lnTo>
                  <a:lnTo>
                    <a:pt x="7487707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8199" y="1133855"/>
              <a:ext cx="7689215" cy="9525"/>
            </a:xfrm>
            <a:custGeom>
              <a:avLst/>
              <a:gdLst/>
              <a:ahLst/>
              <a:cxnLst/>
              <a:rect l="l" t="t" r="r" b="b"/>
              <a:pathLst>
                <a:path w="7689215" h="9525">
                  <a:moveTo>
                    <a:pt x="756822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88994" y="9144"/>
                  </a:lnTo>
                  <a:lnTo>
                    <a:pt x="7568222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38199" y="1143012"/>
              <a:ext cx="7810500" cy="9525"/>
            </a:xfrm>
            <a:custGeom>
              <a:avLst/>
              <a:gdLst/>
              <a:ahLst/>
              <a:cxnLst/>
              <a:rect l="l" t="t" r="r" b="b"/>
              <a:pathLst>
                <a:path w="7810500" h="9525">
                  <a:moveTo>
                    <a:pt x="768916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809934" y="9144"/>
                  </a:lnTo>
                  <a:lnTo>
                    <a:pt x="7689162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38199" y="1152156"/>
              <a:ext cx="7890509" cy="6350"/>
            </a:xfrm>
            <a:custGeom>
              <a:avLst/>
              <a:gdLst/>
              <a:ahLst/>
              <a:cxnLst/>
              <a:rect l="l" t="t" r="r" b="b"/>
              <a:pathLst>
                <a:path w="7890509" h="6350">
                  <a:moveTo>
                    <a:pt x="780993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7890449" y="6096"/>
                  </a:lnTo>
                  <a:lnTo>
                    <a:pt x="7809934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38199" y="1158252"/>
              <a:ext cx="8011159" cy="9525"/>
            </a:xfrm>
            <a:custGeom>
              <a:avLst/>
              <a:gdLst/>
              <a:ahLst/>
              <a:cxnLst/>
              <a:rect l="l" t="t" r="r" b="b"/>
              <a:pathLst>
                <a:path w="8011159" h="9525">
                  <a:moveTo>
                    <a:pt x="7890449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8011053" y="9131"/>
                  </a:lnTo>
                  <a:lnTo>
                    <a:pt x="7890449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8199" y="1167384"/>
              <a:ext cx="8132445" cy="9525"/>
            </a:xfrm>
            <a:custGeom>
              <a:avLst/>
              <a:gdLst/>
              <a:ahLst/>
              <a:cxnLst/>
              <a:rect l="l" t="t" r="r" b="b"/>
              <a:pathLst>
                <a:path w="8132445" h="9525">
                  <a:moveTo>
                    <a:pt x="801105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8131826" y="9144"/>
                  </a:lnTo>
                  <a:lnTo>
                    <a:pt x="8011053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8199" y="1176540"/>
              <a:ext cx="8213090" cy="6350"/>
            </a:xfrm>
            <a:custGeom>
              <a:avLst/>
              <a:gdLst/>
              <a:ahLst/>
              <a:cxnLst/>
              <a:rect l="l" t="t" r="r" b="b"/>
              <a:pathLst>
                <a:path w="8213090" h="6350">
                  <a:moveTo>
                    <a:pt x="8131993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8212508" y="6096"/>
                  </a:lnTo>
                  <a:lnTo>
                    <a:pt x="8131993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8199" y="1182636"/>
              <a:ext cx="8333740" cy="9525"/>
            </a:xfrm>
            <a:custGeom>
              <a:avLst/>
              <a:gdLst/>
              <a:ahLst/>
              <a:cxnLst/>
              <a:rect l="l" t="t" r="r" b="b"/>
              <a:pathLst>
                <a:path w="8333740" h="9525">
                  <a:moveTo>
                    <a:pt x="821250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8333280" y="9144"/>
                  </a:lnTo>
                  <a:lnTo>
                    <a:pt x="8212508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8199" y="1191780"/>
              <a:ext cx="8413750" cy="6350"/>
            </a:xfrm>
            <a:custGeom>
              <a:avLst/>
              <a:gdLst/>
              <a:ahLst/>
              <a:cxnLst/>
              <a:rect l="l" t="t" r="r" b="b"/>
              <a:pathLst>
                <a:path w="8413750" h="6350">
                  <a:moveTo>
                    <a:pt x="8333280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8413627" y="6083"/>
                  </a:lnTo>
                  <a:lnTo>
                    <a:pt x="833328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38199" y="1197863"/>
              <a:ext cx="8494395" cy="6350"/>
            </a:xfrm>
            <a:custGeom>
              <a:avLst/>
              <a:gdLst/>
              <a:ahLst/>
              <a:cxnLst/>
              <a:rect l="l" t="t" r="r" b="b"/>
              <a:pathLst>
                <a:path w="8494395" h="6350">
                  <a:moveTo>
                    <a:pt x="8413627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8494142" y="6096"/>
                  </a:lnTo>
                  <a:lnTo>
                    <a:pt x="8413627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8199" y="1203959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8494142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8534400" y="3048"/>
                  </a:lnTo>
                  <a:lnTo>
                    <a:pt x="8494142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2091" y="554736"/>
              <a:ext cx="8550275" cy="658495"/>
            </a:xfrm>
            <a:custGeom>
              <a:avLst/>
              <a:gdLst/>
              <a:ahLst/>
              <a:cxnLst/>
              <a:rect l="l" t="t" r="r" b="b"/>
              <a:pathLst>
                <a:path w="8550275" h="658494">
                  <a:moveTo>
                    <a:pt x="8546604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655320"/>
                  </a:lnTo>
                  <a:lnTo>
                    <a:pt x="3047" y="658368"/>
                  </a:lnTo>
                  <a:lnTo>
                    <a:pt x="8546604" y="658368"/>
                  </a:lnTo>
                  <a:lnTo>
                    <a:pt x="8549652" y="655320"/>
                  </a:lnTo>
                  <a:lnTo>
                    <a:pt x="8549652" y="652272"/>
                  </a:lnTo>
                  <a:lnTo>
                    <a:pt x="6108" y="652272"/>
                  </a:lnTo>
                  <a:lnTo>
                    <a:pt x="6108" y="6096"/>
                  </a:lnTo>
                  <a:lnTo>
                    <a:pt x="8549652" y="6096"/>
                  </a:lnTo>
                  <a:lnTo>
                    <a:pt x="8549652" y="3048"/>
                  </a:lnTo>
                  <a:lnTo>
                    <a:pt x="8546604" y="0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8199" y="56084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6083"/>
                  </a:moveTo>
                  <a:lnTo>
                    <a:pt x="8534399" y="6083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6083"/>
                  </a:lnTo>
                  <a:close/>
                </a:path>
              </a:pathLst>
            </a:custGeom>
            <a:solidFill>
              <a:srgbClr val="D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8199" y="56694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8199" y="576084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8199" y="58827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8199" y="59740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8199" y="60350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8199" y="606564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8199" y="61875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8199" y="62790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8199" y="63703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38199" y="643128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8199" y="646188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38199" y="65838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8199" y="66751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38199" y="67665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38199" y="68276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38200" y="688860"/>
              <a:ext cx="8534400" cy="18415"/>
            </a:xfrm>
            <a:custGeom>
              <a:avLst/>
              <a:gdLst/>
              <a:ahLst/>
              <a:cxnLst/>
              <a:rect l="l" t="t" r="r" b="b"/>
              <a:pathLst>
                <a:path w="8534400" h="18415">
                  <a:moveTo>
                    <a:pt x="85344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0" y="18275"/>
                  </a:lnTo>
                  <a:lnTo>
                    <a:pt x="8534387" y="18275"/>
                  </a:lnTo>
                  <a:lnTo>
                    <a:pt x="8534400" y="9144"/>
                  </a:lnTo>
                  <a:lnTo>
                    <a:pt x="8534400" y="0"/>
                  </a:lnTo>
                  <a:close/>
                </a:path>
              </a:pathLst>
            </a:custGeom>
            <a:solidFill>
              <a:srgbClr val="CC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38199" y="707136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38199" y="719328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38199" y="72238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8199" y="7284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8199" y="737628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79"/>
                  </a:lnTo>
                  <a:lnTo>
                    <a:pt x="8534399" y="12179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38199" y="749807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38199" y="75896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38199" y="765060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38199" y="768108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38199" y="78030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38199" y="789444"/>
              <a:ext cx="8534400" cy="15240"/>
            </a:xfrm>
            <a:custGeom>
              <a:avLst/>
              <a:gdLst/>
              <a:ahLst/>
              <a:cxnLst/>
              <a:rect l="l" t="t" r="r" b="b"/>
              <a:pathLst>
                <a:path w="8534400" h="15240">
                  <a:moveTo>
                    <a:pt x="0" y="0"/>
                  </a:moveTo>
                  <a:lnTo>
                    <a:pt x="0" y="15240"/>
                  </a:lnTo>
                  <a:lnTo>
                    <a:pt x="8534399" y="15240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38199" y="804684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79"/>
                  </a:lnTo>
                  <a:lnTo>
                    <a:pt x="8534399" y="12179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38199" y="816863"/>
              <a:ext cx="8534400" cy="12700"/>
            </a:xfrm>
            <a:custGeom>
              <a:avLst/>
              <a:gdLst/>
              <a:ahLst/>
              <a:cxnLst/>
              <a:rect l="l" t="t" r="r" b="b"/>
              <a:pathLst>
                <a:path w="8534400" h="12700">
                  <a:moveTo>
                    <a:pt x="0" y="0"/>
                  </a:moveTo>
                  <a:lnTo>
                    <a:pt x="0" y="12192"/>
                  </a:lnTo>
                  <a:lnTo>
                    <a:pt x="8534399" y="12192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38199" y="82905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38199" y="83821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38199" y="84430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38199" y="85040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8199" y="8595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8199" y="86869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38199" y="87783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8199" y="88393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8199" y="893063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38199" y="90220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38199" y="90831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38199" y="91746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8199" y="92660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38199" y="93270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38199" y="941831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38199" y="94794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38199" y="9570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38199" y="96622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399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8199" y="97231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38199" y="981455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38199" y="990612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38199" y="99670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38199" y="1002804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38199" y="1005852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0"/>
                  </a:moveTo>
                  <a:lnTo>
                    <a:pt x="0" y="3048"/>
                  </a:lnTo>
                  <a:lnTo>
                    <a:pt x="8534399" y="3048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38199" y="100890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399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38199" y="10149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38199" y="102414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8199" y="10302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38199" y="103938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399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38199" y="1045463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38199" y="105460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38199" y="1063764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38199" y="1069860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38199" y="107900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38199" y="108813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38199" y="1094231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38199" y="1103388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38199" y="11094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38199" y="1118628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38199" y="1127759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38199" y="1133855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38199" y="114301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38199" y="1152156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38199" y="1158252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31"/>
                  </a:lnTo>
                  <a:lnTo>
                    <a:pt x="8534399" y="9131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38199" y="1167384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8199" y="117654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38199" y="1182636"/>
              <a:ext cx="8534400" cy="9525"/>
            </a:xfrm>
            <a:custGeom>
              <a:avLst/>
              <a:gdLst/>
              <a:ahLst/>
              <a:cxnLst/>
              <a:rect l="l" t="t" r="r" b="b"/>
              <a:pathLst>
                <a:path w="8534400" h="9525">
                  <a:moveTo>
                    <a:pt x="0" y="0"/>
                  </a:moveTo>
                  <a:lnTo>
                    <a:pt x="0" y="9144"/>
                  </a:lnTo>
                  <a:lnTo>
                    <a:pt x="8534399" y="9144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38199" y="1191780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83"/>
                  </a:lnTo>
                  <a:lnTo>
                    <a:pt x="8534399" y="6083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38199" y="1197863"/>
              <a:ext cx="8534400" cy="6350"/>
            </a:xfrm>
            <a:custGeom>
              <a:avLst/>
              <a:gdLst/>
              <a:ahLst/>
              <a:cxnLst/>
              <a:rect l="l" t="t" r="r" b="b"/>
              <a:pathLst>
                <a:path w="8534400" h="6350">
                  <a:moveTo>
                    <a:pt x="0" y="0"/>
                  </a:moveTo>
                  <a:lnTo>
                    <a:pt x="0" y="6096"/>
                  </a:lnTo>
                  <a:lnTo>
                    <a:pt x="8534399" y="6096"/>
                  </a:lnTo>
                  <a:lnTo>
                    <a:pt x="8534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38199" y="1203959"/>
              <a:ext cx="8534400" cy="3175"/>
            </a:xfrm>
            <a:custGeom>
              <a:avLst/>
              <a:gdLst/>
              <a:ahLst/>
              <a:cxnLst/>
              <a:rect l="l" t="t" r="r" b="b"/>
              <a:pathLst>
                <a:path w="8534400" h="3175">
                  <a:moveTo>
                    <a:pt x="0" y="3048"/>
                  </a:moveTo>
                  <a:lnTo>
                    <a:pt x="8534400" y="3048"/>
                  </a:lnTo>
                  <a:lnTo>
                    <a:pt x="8534400" y="0"/>
                  </a:lnTo>
                  <a:lnTo>
                    <a:pt x="0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32091" y="554736"/>
              <a:ext cx="8550275" cy="658495"/>
            </a:xfrm>
            <a:custGeom>
              <a:avLst/>
              <a:gdLst/>
              <a:ahLst/>
              <a:cxnLst/>
              <a:rect l="l" t="t" r="r" b="b"/>
              <a:pathLst>
                <a:path w="8550275" h="658494">
                  <a:moveTo>
                    <a:pt x="8546604" y="0"/>
                  </a:moveTo>
                  <a:lnTo>
                    <a:pt x="3047" y="0"/>
                  </a:lnTo>
                  <a:lnTo>
                    <a:pt x="0" y="3048"/>
                  </a:lnTo>
                  <a:lnTo>
                    <a:pt x="0" y="655320"/>
                  </a:lnTo>
                  <a:lnTo>
                    <a:pt x="3047" y="658368"/>
                  </a:lnTo>
                  <a:lnTo>
                    <a:pt x="8546604" y="658368"/>
                  </a:lnTo>
                  <a:lnTo>
                    <a:pt x="8549652" y="655320"/>
                  </a:lnTo>
                  <a:lnTo>
                    <a:pt x="8549652" y="652272"/>
                  </a:lnTo>
                  <a:lnTo>
                    <a:pt x="15239" y="652272"/>
                  </a:lnTo>
                  <a:lnTo>
                    <a:pt x="6108" y="646176"/>
                  </a:lnTo>
                  <a:lnTo>
                    <a:pt x="15239" y="646176"/>
                  </a:lnTo>
                  <a:lnTo>
                    <a:pt x="15239" y="12192"/>
                  </a:lnTo>
                  <a:lnTo>
                    <a:pt x="6108" y="12192"/>
                  </a:lnTo>
                  <a:lnTo>
                    <a:pt x="15239" y="6096"/>
                  </a:lnTo>
                  <a:lnTo>
                    <a:pt x="8549652" y="6096"/>
                  </a:lnTo>
                  <a:lnTo>
                    <a:pt x="8549652" y="3048"/>
                  </a:lnTo>
                  <a:lnTo>
                    <a:pt x="8546604" y="0"/>
                  </a:lnTo>
                  <a:close/>
                </a:path>
                <a:path w="8550275" h="658494">
                  <a:moveTo>
                    <a:pt x="15239" y="646176"/>
                  </a:moveTo>
                  <a:lnTo>
                    <a:pt x="6108" y="646176"/>
                  </a:lnTo>
                  <a:lnTo>
                    <a:pt x="15239" y="652272"/>
                  </a:lnTo>
                  <a:lnTo>
                    <a:pt x="15239" y="646176"/>
                  </a:lnTo>
                  <a:close/>
                </a:path>
                <a:path w="8550275" h="658494">
                  <a:moveTo>
                    <a:pt x="8534400" y="646176"/>
                  </a:moveTo>
                  <a:lnTo>
                    <a:pt x="15239" y="646176"/>
                  </a:lnTo>
                  <a:lnTo>
                    <a:pt x="15239" y="652272"/>
                  </a:lnTo>
                  <a:lnTo>
                    <a:pt x="8534400" y="652272"/>
                  </a:lnTo>
                  <a:lnTo>
                    <a:pt x="8534400" y="646176"/>
                  </a:lnTo>
                  <a:close/>
                </a:path>
                <a:path w="8550275" h="658494">
                  <a:moveTo>
                    <a:pt x="8534400" y="6096"/>
                  </a:moveTo>
                  <a:lnTo>
                    <a:pt x="8534400" y="652272"/>
                  </a:lnTo>
                  <a:lnTo>
                    <a:pt x="8540508" y="646176"/>
                  </a:lnTo>
                  <a:lnTo>
                    <a:pt x="8549652" y="646176"/>
                  </a:lnTo>
                  <a:lnTo>
                    <a:pt x="8549652" y="12192"/>
                  </a:lnTo>
                  <a:lnTo>
                    <a:pt x="8540508" y="12192"/>
                  </a:lnTo>
                  <a:lnTo>
                    <a:pt x="8534400" y="6096"/>
                  </a:lnTo>
                  <a:close/>
                </a:path>
                <a:path w="8550275" h="658494">
                  <a:moveTo>
                    <a:pt x="8549652" y="646176"/>
                  </a:moveTo>
                  <a:lnTo>
                    <a:pt x="8540508" y="646176"/>
                  </a:lnTo>
                  <a:lnTo>
                    <a:pt x="8534400" y="652272"/>
                  </a:lnTo>
                  <a:lnTo>
                    <a:pt x="8549652" y="652272"/>
                  </a:lnTo>
                  <a:lnTo>
                    <a:pt x="8549652" y="646176"/>
                  </a:lnTo>
                  <a:close/>
                </a:path>
                <a:path w="8550275" h="658494">
                  <a:moveTo>
                    <a:pt x="15239" y="6096"/>
                  </a:moveTo>
                  <a:lnTo>
                    <a:pt x="6108" y="12192"/>
                  </a:lnTo>
                  <a:lnTo>
                    <a:pt x="15239" y="12192"/>
                  </a:lnTo>
                  <a:lnTo>
                    <a:pt x="15239" y="6096"/>
                  </a:lnTo>
                  <a:close/>
                </a:path>
                <a:path w="8550275" h="658494">
                  <a:moveTo>
                    <a:pt x="8534400" y="6096"/>
                  </a:moveTo>
                  <a:lnTo>
                    <a:pt x="15239" y="6096"/>
                  </a:lnTo>
                  <a:lnTo>
                    <a:pt x="15239" y="12192"/>
                  </a:lnTo>
                  <a:lnTo>
                    <a:pt x="8534400" y="12192"/>
                  </a:lnTo>
                  <a:lnTo>
                    <a:pt x="8534400" y="6096"/>
                  </a:lnTo>
                  <a:close/>
                </a:path>
                <a:path w="8550275" h="658494">
                  <a:moveTo>
                    <a:pt x="8549652" y="6096"/>
                  </a:moveTo>
                  <a:lnTo>
                    <a:pt x="8534400" y="6096"/>
                  </a:lnTo>
                  <a:lnTo>
                    <a:pt x="8540508" y="12192"/>
                  </a:lnTo>
                  <a:lnTo>
                    <a:pt x="8549652" y="12192"/>
                  </a:lnTo>
                  <a:lnTo>
                    <a:pt x="8549652" y="6096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Sustainable</a:t>
            </a:r>
            <a:r>
              <a:rPr spc="-90" dirty="0"/>
              <a:t> </a:t>
            </a:r>
            <a:r>
              <a:rPr dirty="0"/>
              <a:t>development</a:t>
            </a:r>
          </a:p>
        </p:txBody>
      </p:sp>
      <p:grpSp>
        <p:nvGrpSpPr>
          <p:cNvPr id="166" name="object 166"/>
          <p:cNvGrpSpPr/>
          <p:nvPr/>
        </p:nvGrpSpPr>
        <p:grpSpPr>
          <a:xfrm>
            <a:off x="679691" y="1289303"/>
            <a:ext cx="8921750" cy="2368550"/>
            <a:chOff x="679691" y="1289303"/>
            <a:chExt cx="8921750" cy="2368550"/>
          </a:xfrm>
        </p:grpSpPr>
        <p:pic>
          <p:nvPicPr>
            <p:cNvPr id="167" name="object 1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1295412"/>
              <a:ext cx="243960" cy="167627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685800" y="1463052"/>
              <a:ext cx="310515" cy="45720"/>
            </a:xfrm>
            <a:custGeom>
              <a:avLst/>
              <a:gdLst/>
              <a:ahLst/>
              <a:cxnLst/>
              <a:rect l="l" t="t" r="r" b="b"/>
              <a:pathLst>
                <a:path w="310515" h="45719">
                  <a:moveTo>
                    <a:pt x="24397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10519" y="45720"/>
                  </a:lnTo>
                  <a:lnTo>
                    <a:pt x="243979" y="0"/>
                  </a:lnTo>
                  <a:close/>
                </a:path>
              </a:pathLst>
            </a:custGeom>
            <a:solidFill>
              <a:srgbClr val="E9F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85800" y="1508785"/>
              <a:ext cx="337185" cy="18415"/>
            </a:xfrm>
            <a:custGeom>
              <a:avLst/>
              <a:gdLst/>
              <a:ahLst/>
              <a:cxnLst/>
              <a:rect l="l" t="t" r="r" b="b"/>
              <a:pathLst>
                <a:path w="337184" h="18415">
                  <a:moveTo>
                    <a:pt x="310537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337135" y="18275"/>
                  </a:lnTo>
                  <a:lnTo>
                    <a:pt x="310537" y="0"/>
                  </a:lnTo>
                  <a:close/>
                </a:path>
              </a:pathLst>
            </a:custGeom>
            <a:solidFill>
              <a:srgbClr val="E9F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85800" y="1527073"/>
              <a:ext cx="390525" cy="36830"/>
            </a:xfrm>
            <a:custGeom>
              <a:avLst/>
              <a:gdLst/>
              <a:ahLst/>
              <a:cxnLst/>
              <a:rect l="l" t="t" r="r" b="b"/>
              <a:pathLst>
                <a:path w="390525" h="36830">
                  <a:moveTo>
                    <a:pt x="363740" y="18275"/>
                  </a:moveTo>
                  <a:lnTo>
                    <a:pt x="337146" y="0"/>
                  </a:lnTo>
                  <a:lnTo>
                    <a:pt x="0" y="0"/>
                  </a:lnTo>
                  <a:lnTo>
                    <a:pt x="0" y="18275"/>
                  </a:lnTo>
                  <a:lnTo>
                    <a:pt x="363740" y="18275"/>
                  </a:lnTo>
                  <a:close/>
                </a:path>
                <a:path w="390525" h="36830">
                  <a:moveTo>
                    <a:pt x="390359" y="36563"/>
                  </a:moveTo>
                  <a:lnTo>
                    <a:pt x="363766" y="18288"/>
                  </a:lnTo>
                  <a:lnTo>
                    <a:pt x="0" y="18288"/>
                  </a:lnTo>
                  <a:lnTo>
                    <a:pt x="0" y="36563"/>
                  </a:lnTo>
                  <a:lnTo>
                    <a:pt x="390359" y="36563"/>
                  </a:lnTo>
                  <a:close/>
                </a:path>
              </a:pathLst>
            </a:custGeom>
            <a:solidFill>
              <a:srgbClr val="E8F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85800" y="1563649"/>
              <a:ext cx="417195" cy="18415"/>
            </a:xfrm>
            <a:custGeom>
              <a:avLst/>
              <a:gdLst/>
              <a:ahLst/>
              <a:cxnLst/>
              <a:rect l="l" t="t" r="r" b="b"/>
              <a:pathLst>
                <a:path w="417194" h="18415">
                  <a:moveTo>
                    <a:pt x="390385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416982" y="18275"/>
                  </a:lnTo>
                  <a:lnTo>
                    <a:pt x="390385" y="0"/>
                  </a:lnTo>
                  <a:close/>
                </a:path>
              </a:pathLst>
            </a:custGeom>
            <a:solidFill>
              <a:srgbClr val="E8F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85800" y="1581924"/>
              <a:ext cx="443865" cy="18415"/>
            </a:xfrm>
            <a:custGeom>
              <a:avLst/>
              <a:gdLst/>
              <a:ahLst/>
              <a:cxnLst/>
              <a:rect l="l" t="t" r="r" b="b"/>
              <a:pathLst>
                <a:path w="443865" h="18415">
                  <a:moveTo>
                    <a:pt x="416982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443580" y="18275"/>
                  </a:lnTo>
                  <a:lnTo>
                    <a:pt x="416982" y="0"/>
                  </a:lnTo>
                  <a:close/>
                </a:path>
              </a:pathLst>
            </a:custGeom>
            <a:solidFill>
              <a:srgbClr val="E8F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85800" y="1600212"/>
              <a:ext cx="470534" cy="18415"/>
            </a:xfrm>
            <a:custGeom>
              <a:avLst/>
              <a:gdLst/>
              <a:ahLst/>
              <a:cxnLst/>
              <a:rect l="l" t="t" r="r" b="b"/>
              <a:pathLst>
                <a:path w="470534" h="18415">
                  <a:moveTo>
                    <a:pt x="443598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470196" y="18275"/>
                  </a:lnTo>
                  <a:lnTo>
                    <a:pt x="443598" y="0"/>
                  </a:lnTo>
                  <a:close/>
                </a:path>
              </a:pathLst>
            </a:custGeom>
            <a:solidFill>
              <a:srgbClr val="E7F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85800" y="1618500"/>
              <a:ext cx="532765" cy="43180"/>
            </a:xfrm>
            <a:custGeom>
              <a:avLst/>
              <a:gdLst/>
              <a:ahLst/>
              <a:cxnLst/>
              <a:rect l="l" t="t" r="r" b="b"/>
              <a:pathLst>
                <a:path w="532765" h="43180">
                  <a:moveTo>
                    <a:pt x="470214" y="0"/>
                  </a:moveTo>
                  <a:lnTo>
                    <a:pt x="0" y="0"/>
                  </a:lnTo>
                  <a:lnTo>
                    <a:pt x="0" y="42659"/>
                  </a:lnTo>
                  <a:lnTo>
                    <a:pt x="532300" y="42659"/>
                  </a:lnTo>
                  <a:lnTo>
                    <a:pt x="470214" y="0"/>
                  </a:lnTo>
                  <a:close/>
                </a:path>
              </a:pathLst>
            </a:custGeom>
            <a:solidFill>
              <a:srgbClr val="E7FC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85800" y="1661159"/>
              <a:ext cx="550545" cy="12700"/>
            </a:xfrm>
            <a:custGeom>
              <a:avLst/>
              <a:gdLst/>
              <a:ahLst/>
              <a:cxnLst/>
              <a:rect l="l" t="t" r="r" b="b"/>
              <a:pathLst>
                <a:path w="550544" h="12700">
                  <a:moveTo>
                    <a:pt x="532300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550043" y="12191"/>
                  </a:lnTo>
                  <a:lnTo>
                    <a:pt x="532300" y="0"/>
                  </a:lnTo>
                  <a:close/>
                </a:path>
              </a:pathLst>
            </a:custGeom>
            <a:solidFill>
              <a:srgbClr val="E7F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5800" y="1673364"/>
              <a:ext cx="603885" cy="36830"/>
            </a:xfrm>
            <a:custGeom>
              <a:avLst/>
              <a:gdLst/>
              <a:ahLst/>
              <a:cxnLst/>
              <a:rect l="l" t="t" r="r" b="b"/>
              <a:pathLst>
                <a:path w="603885" h="36830">
                  <a:moveTo>
                    <a:pt x="550062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603275" y="36563"/>
                  </a:lnTo>
                  <a:lnTo>
                    <a:pt x="550062" y="0"/>
                  </a:lnTo>
                  <a:close/>
                </a:path>
              </a:pathLst>
            </a:custGeom>
            <a:solidFill>
              <a:srgbClr val="E6F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85800" y="1709940"/>
              <a:ext cx="656590" cy="36830"/>
            </a:xfrm>
            <a:custGeom>
              <a:avLst/>
              <a:gdLst/>
              <a:ahLst/>
              <a:cxnLst/>
              <a:rect l="l" t="t" r="r" b="b"/>
              <a:pathLst>
                <a:path w="656590" h="36830">
                  <a:moveTo>
                    <a:pt x="603294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656507" y="36563"/>
                  </a:lnTo>
                  <a:lnTo>
                    <a:pt x="603294" y="0"/>
                  </a:lnTo>
                  <a:close/>
                </a:path>
              </a:pathLst>
            </a:custGeom>
            <a:solidFill>
              <a:srgbClr val="E6F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85800" y="1746516"/>
              <a:ext cx="674370" cy="12700"/>
            </a:xfrm>
            <a:custGeom>
              <a:avLst/>
              <a:gdLst/>
              <a:ahLst/>
              <a:cxnLst/>
              <a:rect l="l" t="t" r="r" b="b"/>
              <a:pathLst>
                <a:path w="674369" h="12700">
                  <a:moveTo>
                    <a:pt x="656526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674270" y="12191"/>
                  </a:lnTo>
                  <a:lnTo>
                    <a:pt x="656526" y="0"/>
                  </a:lnTo>
                  <a:close/>
                </a:path>
              </a:pathLst>
            </a:custGeom>
            <a:solidFill>
              <a:srgbClr val="E5F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85800" y="1758708"/>
              <a:ext cx="736600" cy="43180"/>
            </a:xfrm>
            <a:custGeom>
              <a:avLst/>
              <a:gdLst/>
              <a:ahLst/>
              <a:cxnLst/>
              <a:rect l="l" t="t" r="r" b="b"/>
              <a:pathLst>
                <a:path w="736600" h="43180">
                  <a:moveTo>
                    <a:pt x="674270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736373" y="42672"/>
                  </a:lnTo>
                  <a:lnTo>
                    <a:pt x="674270" y="0"/>
                  </a:lnTo>
                  <a:close/>
                </a:path>
              </a:pathLst>
            </a:custGeom>
            <a:solidFill>
              <a:srgbClr val="E5F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85800" y="1801393"/>
              <a:ext cx="789940" cy="36830"/>
            </a:xfrm>
            <a:custGeom>
              <a:avLst/>
              <a:gdLst/>
              <a:ahLst/>
              <a:cxnLst/>
              <a:rect l="l" t="t" r="r" b="b"/>
              <a:pathLst>
                <a:path w="789940" h="36830">
                  <a:moveTo>
                    <a:pt x="736392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789605" y="36563"/>
                  </a:lnTo>
                  <a:lnTo>
                    <a:pt x="736392" y="0"/>
                  </a:lnTo>
                  <a:close/>
                </a:path>
              </a:pathLst>
            </a:custGeom>
            <a:solidFill>
              <a:srgbClr val="E5F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85800" y="1837956"/>
              <a:ext cx="816610" cy="18415"/>
            </a:xfrm>
            <a:custGeom>
              <a:avLst/>
              <a:gdLst/>
              <a:ahLst/>
              <a:cxnLst/>
              <a:rect l="l" t="t" r="r" b="b"/>
              <a:pathLst>
                <a:path w="816610" h="18414">
                  <a:moveTo>
                    <a:pt x="789605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816203" y="18275"/>
                  </a:lnTo>
                  <a:lnTo>
                    <a:pt x="789605" y="0"/>
                  </a:lnTo>
                  <a:close/>
                </a:path>
              </a:pathLst>
            </a:custGeom>
            <a:solidFill>
              <a:srgbClr val="E5F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85800" y="1856244"/>
              <a:ext cx="843280" cy="18415"/>
            </a:xfrm>
            <a:custGeom>
              <a:avLst/>
              <a:gdLst/>
              <a:ahLst/>
              <a:cxnLst/>
              <a:rect l="l" t="t" r="r" b="b"/>
              <a:pathLst>
                <a:path w="843280" h="18414">
                  <a:moveTo>
                    <a:pt x="816221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842837" y="18287"/>
                  </a:lnTo>
                  <a:lnTo>
                    <a:pt x="816221" y="0"/>
                  </a:lnTo>
                  <a:close/>
                </a:path>
              </a:pathLst>
            </a:custGeom>
            <a:solidFill>
              <a:srgbClr val="E4F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85800" y="1874545"/>
              <a:ext cx="896619" cy="36830"/>
            </a:xfrm>
            <a:custGeom>
              <a:avLst/>
              <a:gdLst/>
              <a:ahLst/>
              <a:cxnLst/>
              <a:rect l="l" t="t" r="r" b="b"/>
              <a:pathLst>
                <a:path w="896619" h="36830">
                  <a:moveTo>
                    <a:pt x="842856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896069" y="36563"/>
                  </a:lnTo>
                  <a:lnTo>
                    <a:pt x="842856" y="0"/>
                  </a:lnTo>
                  <a:close/>
                </a:path>
              </a:pathLst>
            </a:custGeom>
            <a:solidFill>
              <a:srgbClr val="E4F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85800" y="1911121"/>
              <a:ext cx="949325" cy="36830"/>
            </a:xfrm>
            <a:custGeom>
              <a:avLst/>
              <a:gdLst/>
              <a:ahLst/>
              <a:cxnLst/>
              <a:rect l="l" t="t" r="r" b="b"/>
              <a:pathLst>
                <a:path w="949325" h="36830">
                  <a:moveTo>
                    <a:pt x="896087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949301" y="36563"/>
                  </a:lnTo>
                  <a:lnTo>
                    <a:pt x="896087" y="0"/>
                  </a:lnTo>
                  <a:close/>
                </a:path>
              </a:pathLst>
            </a:custGeom>
            <a:solidFill>
              <a:srgbClr val="E4F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85800" y="1947684"/>
              <a:ext cx="975994" cy="18415"/>
            </a:xfrm>
            <a:custGeom>
              <a:avLst/>
              <a:gdLst/>
              <a:ahLst/>
              <a:cxnLst/>
              <a:rect l="l" t="t" r="r" b="b"/>
              <a:pathLst>
                <a:path w="975994" h="18414">
                  <a:moveTo>
                    <a:pt x="949301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975898" y="18275"/>
                  </a:lnTo>
                  <a:lnTo>
                    <a:pt x="949301" y="0"/>
                  </a:lnTo>
                  <a:close/>
                </a:path>
              </a:pathLst>
            </a:custGeom>
            <a:solidFill>
              <a:srgbClr val="E4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85800" y="1965972"/>
              <a:ext cx="1002665" cy="18415"/>
            </a:xfrm>
            <a:custGeom>
              <a:avLst/>
              <a:gdLst/>
              <a:ahLst/>
              <a:cxnLst/>
              <a:rect l="l" t="t" r="r" b="b"/>
              <a:pathLst>
                <a:path w="1002664" h="18414">
                  <a:moveTo>
                    <a:pt x="975917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002533" y="18287"/>
                  </a:lnTo>
                  <a:lnTo>
                    <a:pt x="975917" y="0"/>
                  </a:lnTo>
                  <a:close/>
                </a:path>
              </a:pathLst>
            </a:custGeom>
            <a:solidFill>
              <a:srgbClr val="E3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85800" y="1984260"/>
              <a:ext cx="1060450" cy="40005"/>
            </a:xfrm>
            <a:custGeom>
              <a:avLst/>
              <a:gdLst/>
              <a:ahLst/>
              <a:cxnLst/>
              <a:rect l="l" t="t" r="r" b="b"/>
              <a:pathLst>
                <a:path w="1060450" h="40005">
                  <a:moveTo>
                    <a:pt x="1002533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060201" y="39624"/>
                  </a:lnTo>
                  <a:lnTo>
                    <a:pt x="1002533" y="0"/>
                  </a:lnTo>
                  <a:close/>
                </a:path>
              </a:pathLst>
            </a:custGeom>
            <a:solidFill>
              <a:srgbClr val="E3F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85800" y="2023884"/>
              <a:ext cx="1087120" cy="18415"/>
            </a:xfrm>
            <a:custGeom>
              <a:avLst/>
              <a:gdLst/>
              <a:ahLst/>
              <a:cxnLst/>
              <a:rect l="l" t="t" r="r" b="b"/>
              <a:pathLst>
                <a:path w="1087120" h="18414">
                  <a:moveTo>
                    <a:pt x="1060201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1086798" y="18275"/>
                  </a:lnTo>
                  <a:lnTo>
                    <a:pt x="1060201" y="0"/>
                  </a:lnTo>
                  <a:close/>
                </a:path>
              </a:pathLst>
            </a:custGeom>
            <a:solidFill>
              <a:srgbClr val="E3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85800" y="2042172"/>
              <a:ext cx="1113790" cy="18415"/>
            </a:xfrm>
            <a:custGeom>
              <a:avLst/>
              <a:gdLst/>
              <a:ahLst/>
              <a:cxnLst/>
              <a:rect l="l" t="t" r="r" b="b"/>
              <a:pathLst>
                <a:path w="1113789" h="18414">
                  <a:moveTo>
                    <a:pt x="108681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113432" y="18287"/>
                  </a:lnTo>
                  <a:lnTo>
                    <a:pt x="1086816" y="0"/>
                  </a:lnTo>
                  <a:close/>
                </a:path>
              </a:pathLst>
            </a:custGeom>
            <a:solidFill>
              <a:srgbClr val="E2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85800" y="2060460"/>
              <a:ext cx="1158240" cy="30480"/>
            </a:xfrm>
            <a:custGeom>
              <a:avLst/>
              <a:gdLst/>
              <a:ahLst/>
              <a:cxnLst/>
              <a:rect l="l" t="t" r="r" b="b"/>
              <a:pathLst>
                <a:path w="1158239" h="30480">
                  <a:moveTo>
                    <a:pt x="1113432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157774" y="30467"/>
                  </a:lnTo>
                  <a:lnTo>
                    <a:pt x="1113432" y="0"/>
                  </a:lnTo>
                  <a:close/>
                </a:path>
              </a:pathLst>
            </a:custGeom>
            <a:solidFill>
              <a:srgbClr val="E2F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85800" y="2090940"/>
              <a:ext cx="1193800" cy="24765"/>
            </a:xfrm>
            <a:custGeom>
              <a:avLst/>
              <a:gdLst/>
              <a:ahLst/>
              <a:cxnLst/>
              <a:rect l="l" t="t" r="r" b="b"/>
              <a:pathLst>
                <a:path w="1193800" h="24764">
                  <a:moveTo>
                    <a:pt x="1157792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1193280" y="24384"/>
                  </a:lnTo>
                  <a:lnTo>
                    <a:pt x="1157792" y="0"/>
                  </a:lnTo>
                  <a:close/>
                </a:path>
              </a:pathLst>
            </a:custGeom>
            <a:solidFill>
              <a:srgbClr val="E2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85800" y="2115324"/>
              <a:ext cx="1202690" cy="6350"/>
            </a:xfrm>
            <a:custGeom>
              <a:avLst/>
              <a:gdLst/>
              <a:ahLst/>
              <a:cxnLst/>
              <a:rect l="l" t="t" r="r" b="b"/>
              <a:pathLst>
                <a:path w="1202689" h="6350">
                  <a:moveTo>
                    <a:pt x="1193280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1202134" y="6083"/>
                  </a:lnTo>
                  <a:lnTo>
                    <a:pt x="1193280" y="0"/>
                  </a:lnTo>
                  <a:close/>
                </a:path>
              </a:pathLst>
            </a:custGeom>
            <a:solidFill>
              <a:srgbClr val="E1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85800" y="2121407"/>
              <a:ext cx="1246505" cy="30480"/>
            </a:xfrm>
            <a:custGeom>
              <a:avLst/>
              <a:gdLst/>
              <a:ahLst/>
              <a:cxnLst/>
              <a:rect l="l" t="t" r="r" b="b"/>
              <a:pathLst>
                <a:path w="1246505" h="30480">
                  <a:moveTo>
                    <a:pt x="1202134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246494" y="30479"/>
                  </a:lnTo>
                  <a:lnTo>
                    <a:pt x="1202134" y="0"/>
                  </a:lnTo>
                  <a:close/>
                </a:path>
              </a:pathLst>
            </a:custGeom>
            <a:solidFill>
              <a:srgbClr val="E1F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85800" y="2151900"/>
              <a:ext cx="1286510" cy="27940"/>
            </a:xfrm>
            <a:custGeom>
              <a:avLst/>
              <a:gdLst/>
              <a:ahLst/>
              <a:cxnLst/>
              <a:rect l="l" t="t" r="r" b="b"/>
              <a:pathLst>
                <a:path w="1286510" h="27939">
                  <a:moveTo>
                    <a:pt x="124651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286436" y="27432"/>
                  </a:lnTo>
                  <a:lnTo>
                    <a:pt x="1246512" y="0"/>
                  </a:lnTo>
                  <a:close/>
                </a:path>
              </a:pathLst>
            </a:custGeom>
            <a:solidFill>
              <a:srgbClr val="E1F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85800" y="2179332"/>
              <a:ext cx="1299845" cy="9525"/>
            </a:xfrm>
            <a:custGeom>
              <a:avLst/>
              <a:gdLst/>
              <a:ahLst/>
              <a:cxnLst/>
              <a:rect l="l" t="t" r="r" b="b"/>
              <a:pathLst>
                <a:path w="1299845" h="9525">
                  <a:moveTo>
                    <a:pt x="1286436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1299725" y="9131"/>
                  </a:lnTo>
                  <a:lnTo>
                    <a:pt x="1286436" y="0"/>
                  </a:lnTo>
                  <a:close/>
                </a:path>
              </a:pathLst>
            </a:custGeom>
            <a:solidFill>
              <a:srgbClr val="E1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85800" y="2188463"/>
              <a:ext cx="1330960" cy="21590"/>
            </a:xfrm>
            <a:custGeom>
              <a:avLst/>
              <a:gdLst/>
              <a:ahLst/>
              <a:cxnLst/>
              <a:rect l="l" t="t" r="r" b="b"/>
              <a:pathLst>
                <a:path w="1330960" h="21589">
                  <a:moveTo>
                    <a:pt x="1299725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330777" y="21336"/>
                  </a:lnTo>
                  <a:lnTo>
                    <a:pt x="1299725" y="0"/>
                  </a:lnTo>
                  <a:close/>
                </a:path>
              </a:pathLst>
            </a:custGeom>
            <a:solidFill>
              <a:srgbClr val="E0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85800" y="2209812"/>
              <a:ext cx="1375410" cy="30480"/>
            </a:xfrm>
            <a:custGeom>
              <a:avLst/>
              <a:gdLst/>
              <a:ahLst/>
              <a:cxnLst/>
              <a:rect l="l" t="t" r="r" b="b"/>
              <a:pathLst>
                <a:path w="1375410" h="30480">
                  <a:moveTo>
                    <a:pt x="1330796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375137" y="30467"/>
                  </a:lnTo>
                  <a:lnTo>
                    <a:pt x="1330796" y="0"/>
                  </a:lnTo>
                  <a:close/>
                </a:path>
              </a:pathLst>
            </a:custGeom>
            <a:solidFill>
              <a:srgbClr val="E0F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85800" y="2240279"/>
              <a:ext cx="1406525" cy="21590"/>
            </a:xfrm>
            <a:custGeom>
              <a:avLst/>
              <a:gdLst/>
              <a:ahLst/>
              <a:cxnLst/>
              <a:rect l="l" t="t" r="r" b="b"/>
              <a:pathLst>
                <a:path w="1406525" h="21589">
                  <a:moveTo>
                    <a:pt x="1375137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406189" y="21336"/>
                  </a:lnTo>
                  <a:lnTo>
                    <a:pt x="1375137" y="0"/>
                  </a:lnTo>
                  <a:close/>
                </a:path>
              </a:pathLst>
            </a:custGeom>
            <a:solidFill>
              <a:srgbClr val="E0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85800" y="2261628"/>
              <a:ext cx="1415415" cy="6350"/>
            </a:xfrm>
            <a:custGeom>
              <a:avLst/>
              <a:gdLst/>
              <a:ahLst/>
              <a:cxnLst/>
              <a:rect l="l" t="t" r="r" b="b"/>
              <a:pathLst>
                <a:path w="1415414" h="6350">
                  <a:moveTo>
                    <a:pt x="1406208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415080" y="6096"/>
                  </a:lnTo>
                  <a:lnTo>
                    <a:pt x="1406208" y="0"/>
                  </a:lnTo>
                  <a:close/>
                </a:path>
              </a:pathLst>
            </a:custGeom>
            <a:solidFill>
              <a:srgbClr val="DF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85800" y="2267724"/>
              <a:ext cx="1459865" cy="30480"/>
            </a:xfrm>
            <a:custGeom>
              <a:avLst/>
              <a:gdLst/>
              <a:ahLst/>
              <a:cxnLst/>
              <a:rect l="l" t="t" r="r" b="b"/>
              <a:pathLst>
                <a:path w="1459864" h="30480">
                  <a:moveTo>
                    <a:pt x="1415080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459421" y="30467"/>
                  </a:lnTo>
                  <a:lnTo>
                    <a:pt x="1415080" y="0"/>
                  </a:lnTo>
                  <a:close/>
                </a:path>
              </a:pathLst>
            </a:custGeom>
            <a:solidFill>
              <a:srgbClr val="D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85800" y="2298204"/>
              <a:ext cx="1504315" cy="30480"/>
            </a:xfrm>
            <a:custGeom>
              <a:avLst/>
              <a:gdLst/>
              <a:ahLst/>
              <a:cxnLst/>
              <a:rect l="l" t="t" r="r" b="b"/>
              <a:pathLst>
                <a:path w="1504314" h="30480">
                  <a:moveTo>
                    <a:pt x="145943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503799" y="30479"/>
                  </a:lnTo>
                  <a:lnTo>
                    <a:pt x="1459439" y="0"/>
                  </a:lnTo>
                  <a:close/>
                </a:path>
              </a:pathLst>
            </a:custGeom>
            <a:solidFill>
              <a:srgbClr val="DFF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85800" y="2328684"/>
              <a:ext cx="1513205" cy="6350"/>
            </a:xfrm>
            <a:custGeom>
              <a:avLst/>
              <a:gdLst/>
              <a:ahLst/>
              <a:cxnLst/>
              <a:rect l="l" t="t" r="r" b="b"/>
              <a:pathLst>
                <a:path w="1513205" h="6350">
                  <a:moveTo>
                    <a:pt x="1503799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12671" y="6096"/>
                  </a:lnTo>
                  <a:lnTo>
                    <a:pt x="1503799" y="0"/>
                  </a:lnTo>
                  <a:close/>
                </a:path>
              </a:pathLst>
            </a:custGeom>
            <a:solidFill>
              <a:srgbClr val="DF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85800" y="2334780"/>
              <a:ext cx="1544320" cy="21590"/>
            </a:xfrm>
            <a:custGeom>
              <a:avLst/>
              <a:gdLst/>
              <a:ahLst/>
              <a:cxnLst/>
              <a:rect l="l" t="t" r="r" b="b"/>
              <a:pathLst>
                <a:path w="1544320" h="21589">
                  <a:moveTo>
                    <a:pt x="1512671" y="0"/>
                  </a:moveTo>
                  <a:lnTo>
                    <a:pt x="0" y="0"/>
                  </a:lnTo>
                  <a:lnTo>
                    <a:pt x="0" y="21323"/>
                  </a:lnTo>
                  <a:lnTo>
                    <a:pt x="1543705" y="21323"/>
                  </a:lnTo>
                  <a:lnTo>
                    <a:pt x="1512671" y="0"/>
                  </a:lnTo>
                  <a:close/>
                </a:path>
              </a:pathLst>
            </a:custGeom>
            <a:solidFill>
              <a:srgbClr val="DE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85800" y="2356116"/>
              <a:ext cx="1592580" cy="33655"/>
            </a:xfrm>
            <a:custGeom>
              <a:avLst/>
              <a:gdLst/>
              <a:ahLst/>
              <a:cxnLst/>
              <a:rect l="l" t="t" r="r" b="b"/>
              <a:pathLst>
                <a:path w="1592580" h="33655">
                  <a:moveTo>
                    <a:pt x="1543723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1592501" y="33515"/>
                  </a:lnTo>
                  <a:lnTo>
                    <a:pt x="1543723" y="0"/>
                  </a:lnTo>
                  <a:close/>
                </a:path>
              </a:pathLst>
            </a:custGeom>
            <a:solidFill>
              <a:srgbClr val="DEF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85800" y="2389644"/>
              <a:ext cx="1645920" cy="36830"/>
            </a:xfrm>
            <a:custGeom>
              <a:avLst/>
              <a:gdLst/>
              <a:ahLst/>
              <a:cxnLst/>
              <a:rect l="l" t="t" r="r" b="b"/>
              <a:pathLst>
                <a:path w="1645920" h="36830">
                  <a:moveTo>
                    <a:pt x="1592519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1645732" y="36563"/>
                  </a:lnTo>
                  <a:lnTo>
                    <a:pt x="1592519" y="0"/>
                  </a:lnTo>
                  <a:close/>
                </a:path>
              </a:pathLst>
            </a:custGeom>
            <a:solidFill>
              <a:srgbClr val="DEF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85800" y="2426220"/>
              <a:ext cx="1672589" cy="18415"/>
            </a:xfrm>
            <a:custGeom>
              <a:avLst/>
              <a:gdLst/>
              <a:ahLst/>
              <a:cxnLst/>
              <a:rect l="l" t="t" r="r" b="b"/>
              <a:pathLst>
                <a:path w="1672589" h="18414">
                  <a:moveTo>
                    <a:pt x="1645751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672367" y="18287"/>
                  </a:lnTo>
                  <a:lnTo>
                    <a:pt x="1645751" y="0"/>
                  </a:lnTo>
                  <a:close/>
                </a:path>
              </a:pathLst>
            </a:custGeom>
            <a:solidFill>
              <a:srgbClr val="DE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85800" y="2444508"/>
              <a:ext cx="1699260" cy="18415"/>
            </a:xfrm>
            <a:custGeom>
              <a:avLst/>
              <a:gdLst/>
              <a:ahLst/>
              <a:cxnLst/>
              <a:rect l="l" t="t" r="r" b="b"/>
              <a:pathLst>
                <a:path w="1699260" h="18414">
                  <a:moveTo>
                    <a:pt x="1672367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1698964" y="18275"/>
                  </a:lnTo>
                  <a:lnTo>
                    <a:pt x="1672367" y="0"/>
                  </a:lnTo>
                  <a:close/>
                </a:path>
              </a:pathLst>
            </a:custGeom>
            <a:solidFill>
              <a:srgbClr val="DD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85800" y="2462796"/>
              <a:ext cx="1752600" cy="36830"/>
            </a:xfrm>
            <a:custGeom>
              <a:avLst/>
              <a:gdLst/>
              <a:ahLst/>
              <a:cxnLst/>
              <a:rect l="l" t="t" r="r" b="b"/>
              <a:pathLst>
                <a:path w="1752600" h="36830">
                  <a:moveTo>
                    <a:pt x="1698983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1752196" y="36563"/>
                  </a:lnTo>
                  <a:lnTo>
                    <a:pt x="1698983" y="0"/>
                  </a:lnTo>
                  <a:close/>
                </a:path>
              </a:pathLst>
            </a:custGeom>
            <a:solidFill>
              <a:srgbClr val="DDF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85800" y="2499359"/>
              <a:ext cx="1801495" cy="33655"/>
            </a:xfrm>
            <a:custGeom>
              <a:avLst/>
              <a:gdLst/>
              <a:ahLst/>
              <a:cxnLst/>
              <a:rect l="l" t="t" r="r" b="b"/>
              <a:pathLst>
                <a:path w="1801495" h="33655">
                  <a:moveTo>
                    <a:pt x="1752196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1800992" y="33527"/>
                  </a:lnTo>
                  <a:lnTo>
                    <a:pt x="1752196" y="0"/>
                  </a:lnTo>
                  <a:close/>
                </a:path>
              </a:pathLst>
            </a:custGeom>
            <a:solidFill>
              <a:srgbClr val="DDF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85800" y="2532900"/>
              <a:ext cx="1832610" cy="21590"/>
            </a:xfrm>
            <a:custGeom>
              <a:avLst/>
              <a:gdLst/>
              <a:ahLst/>
              <a:cxnLst/>
              <a:rect l="l" t="t" r="r" b="b"/>
              <a:pathLst>
                <a:path w="1832610" h="21589">
                  <a:moveTo>
                    <a:pt x="1801011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832062" y="21336"/>
                  </a:lnTo>
                  <a:lnTo>
                    <a:pt x="1801011" y="0"/>
                  </a:lnTo>
                  <a:close/>
                </a:path>
              </a:pathLst>
            </a:custGeom>
            <a:solidFill>
              <a:srgbClr val="DD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85800" y="2554236"/>
              <a:ext cx="1845945" cy="9525"/>
            </a:xfrm>
            <a:custGeom>
              <a:avLst/>
              <a:gdLst/>
              <a:ahLst/>
              <a:cxnLst/>
              <a:rect l="l" t="t" r="r" b="b"/>
              <a:pathLst>
                <a:path w="1845945" h="9525">
                  <a:moveTo>
                    <a:pt x="183206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845370" y="9144"/>
                  </a:lnTo>
                  <a:lnTo>
                    <a:pt x="1832062" y="0"/>
                  </a:lnTo>
                  <a:close/>
                </a:path>
              </a:pathLst>
            </a:custGeom>
            <a:solidFill>
              <a:srgbClr val="DC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85800" y="2563393"/>
              <a:ext cx="1889760" cy="30480"/>
            </a:xfrm>
            <a:custGeom>
              <a:avLst/>
              <a:gdLst/>
              <a:ahLst/>
              <a:cxnLst/>
              <a:rect l="l" t="t" r="r" b="b"/>
              <a:pathLst>
                <a:path w="1889760" h="30480">
                  <a:moveTo>
                    <a:pt x="1845389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889730" y="30467"/>
                  </a:lnTo>
                  <a:lnTo>
                    <a:pt x="1845389" y="0"/>
                  </a:lnTo>
                  <a:close/>
                </a:path>
              </a:pathLst>
            </a:custGeom>
            <a:solidFill>
              <a:srgbClr val="DCFC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85800" y="2593860"/>
              <a:ext cx="1929764" cy="27940"/>
            </a:xfrm>
            <a:custGeom>
              <a:avLst/>
              <a:gdLst/>
              <a:ahLst/>
              <a:cxnLst/>
              <a:rect l="l" t="t" r="r" b="b"/>
              <a:pathLst>
                <a:path w="1929764" h="27939">
                  <a:moveTo>
                    <a:pt x="188973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1929636" y="27419"/>
                  </a:lnTo>
                  <a:lnTo>
                    <a:pt x="1889730" y="0"/>
                  </a:lnTo>
                  <a:close/>
                </a:path>
              </a:pathLst>
            </a:custGeom>
            <a:solidFill>
              <a:srgbClr val="DCFC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85800" y="2621292"/>
              <a:ext cx="1943100" cy="9525"/>
            </a:xfrm>
            <a:custGeom>
              <a:avLst/>
              <a:gdLst/>
              <a:ahLst/>
              <a:cxnLst/>
              <a:rect l="l" t="t" r="r" b="b"/>
              <a:pathLst>
                <a:path w="1943100" h="9525">
                  <a:moveTo>
                    <a:pt x="192965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942962" y="9144"/>
                  </a:lnTo>
                  <a:lnTo>
                    <a:pt x="1929654" y="0"/>
                  </a:lnTo>
                  <a:close/>
                </a:path>
              </a:pathLst>
            </a:custGeom>
            <a:solidFill>
              <a:srgbClr val="DC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85800" y="2630436"/>
              <a:ext cx="1974214" cy="21590"/>
            </a:xfrm>
            <a:custGeom>
              <a:avLst/>
              <a:gdLst/>
              <a:ahLst/>
              <a:cxnLst/>
              <a:rect l="l" t="t" r="r" b="b"/>
              <a:pathLst>
                <a:path w="1974214" h="21589">
                  <a:moveTo>
                    <a:pt x="1942962" y="0"/>
                  </a:moveTo>
                  <a:lnTo>
                    <a:pt x="0" y="0"/>
                  </a:lnTo>
                  <a:lnTo>
                    <a:pt x="0" y="21323"/>
                  </a:lnTo>
                  <a:lnTo>
                    <a:pt x="1973996" y="21323"/>
                  </a:lnTo>
                  <a:lnTo>
                    <a:pt x="1942962" y="0"/>
                  </a:lnTo>
                  <a:close/>
                </a:path>
              </a:pathLst>
            </a:custGeom>
            <a:solidFill>
              <a:srgbClr val="DB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85800" y="2651759"/>
              <a:ext cx="2014220" cy="27940"/>
            </a:xfrm>
            <a:custGeom>
              <a:avLst/>
              <a:gdLst/>
              <a:ahLst/>
              <a:cxnLst/>
              <a:rect l="l" t="t" r="r" b="b"/>
              <a:pathLst>
                <a:path w="2014220" h="27939">
                  <a:moveTo>
                    <a:pt x="1973996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013919" y="27432"/>
                  </a:lnTo>
                  <a:lnTo>
                    <a:pt x="1973996" y="0"/>
                  </a:lnTo>
                  <a:close/>
                </a:path>
              </a:pathLst>
            </a:custGeom>
            <a:solidFill>
              <a:srgbClr val="DBF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85800" y="2679191"/>
              <a:ext cx="2049780" cy="24765"/>
            </a:xfrm>
            <a:custGeom>
              <a:avLst/>
              <a:gdLst/>
              <a:ahLst/>
              <a:cxnLst/>
              <a:rect l="l" t="t" r="r" b="b"/>
              <a:pathLst>
                <a:path w="2049780" h="24764">
                  <a:moveTo>
                    <a:pt x="2013919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049407" y="24384"/>
                  </a:lnTo>
                  <a:lnTo>
                    <a:pt x="2013919" y="0"/>
                  </a:lnTo>
                  <a:close/>
                </a:path>
              </a:pathLst>
            </a:custGeom>
            <a:solidFill>
              <a:srgbClr val="DB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85800" y="2703588"/>
              <a:ext cx="2058670" cy="6350"/>
            </a:xfrm>
            <a:custGeom>
              <a:avLst/>
              <a:gdLst/>
              <a:ahLst/>
              <a:cxnLst/>
              <a:rect l="l" t="t" r="r" b="b"/>
              <a:pathLst>
                <a:path w="2058670" h="6350">
                  <a:moveTo>
                    <a:pt x="204942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058298" y="6096"/>
                  </a:lnTo>
                  <a:lnTo>
                    <a:pt x="2049426" y="0"/>
                  </a:lnTo>
                  <a:close/>
                </a:path>
              </a:pathLst>
            </a:custGeom>
            <a:solidFill>
              <a:srgbClr val="DA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85800" y="2709684"/>
              <a:ext cx="2103120" cy="30480"/>
            </a:xfrm>
            <a:custGeom>
              <a:avLst/>
              <a:gdLst/>
              <a:ahLst/>
              <a:cxnLst/>
              <a:rect l="l" t="t" r="r" b="b"/>
              <a:pathLst>
                <a:path w="2103120" h="30480">
                  <a:moveTo>
                    <a:pt x="205829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102639" y="30467"/>
                  </a:lnTo>
                  <a:lnTo>
                    <a:pt x="2058298" y="0"/>
                  </a:lnTo>
                  <a:close/>
                </a:path>
              </a:pathLst>
            </a:custGeom>
            <a:solidFill>
              <a:srgbClr val="DAF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85800" y="2740164"/>
              <a:ext cx="2143125" cy="27940"/>
            </a:xfrm>
            <a:custGeom>
              <a:avLst/>
              <a:gdLst/>
              <a:ahLst/>
              <a:cxnLst/>
              <a:rect l="l" t="t" r="r" b="b"/>
              <a:pathLst>
                <a:path w="2143125" h="27939">
                  <a:moveTo>
                    <a:pt x="2102658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2142563" y="27419"/>
                  </a:lnTo>
                  <a:lnTo>
                    <a:pt x="2102658" y="0"/>
                  </a:lnTo>
                  <a:close/>
                </a:path>
              </a:pathLst>
            </a:custGeom>
            <a:solidFill>
              <a:srgbClr val="DAF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85800" y="2767583"/>
              <a:ext cx="2156460" cy="9525"/>
            </a:xfrm>
            <a:custGeom>
              <a:avLst/>
              <a:gdLst/>
              <a:ahLst/>
              <a:cxnLst/>
              <a:rect l="l" t="t" r="r" b="b"/>
              <a:pathLst>
                <a:path w="2156460" h="9525">
                  <a:moveTo>
                    <a:pt x="214256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155871" y="9144"/>
                  </a:lnTo>
                  <a:lnTo>
                    <a:pt x="2142563" y="0"/>
                  </a:lnTo>
                  <a:close/>
                </a:path>
              </a:pathLst>
            </a:custGeom>
            <a:solidFill>
              <a:srgbClr val="DA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85800" y="2776727"/>
              <a:ext cx="2186940" cy="21590"/>
            </a:xfrm>
            <a:custGeom>
              <a:avLst/>
              <a:gdLst/>
              <a:ahLst/>
              <a:cxnLst/>
              <a:rect l="l" t="t" r="r" b="b"/>
              <a:pathLst>
                <a:path w="2186940" h="21589">
                  <a:moveTo>
                    <a:pt x="2155871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186923" y="21336"/>
                  </a:lnTo>
                  <a:lnTo>
                    <a:pt x="2155871" y="0"/>
                  </a:lnTo>
                  <a:close/>
                </a:path>
              </a:pathLst>
            </a:custGeom>
            <a:solidFill>
              <a:srgbClr val="D9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85800" y="2798076"/>
              <a:ext cx="2231390" cy="30480"/>
            </a:xfrm>
            <a:custGeom>
              <a:avLst/>
              <a:gdLst/>
              <a:ahLst/>
              <a:cxnLst/>
              <a:rect l="l" t="t" r="r" b="b"/>
              <a:pathLst>
                <a:path w="2231390" h="30480">
                  <a:moveTo>
                    <a:pt x="2186941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231301" y="30479"/>
                  </a:lnTo>
                  <a:lnTo>
                    <a:pt x="2186941" y="0"/>
                  </a:lnTo>
                  <a:close/>
                </a:path>
              </a:pathLst>
            </a:custGeom>
            <a:solidFill>
              <a:srgbClr val="D9F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85800" y="2828556"/>
              <a:ext cx="2262505" cy="21590"/>
            </a:xfrm>
            <a:custGeom>
              <a:avLst/>
              <a:gdLst/>
              <a:ahLst/>
              <a:cxnLst/>
              <a:rect l="l" t="t" r="r" b="b"/>
              <a:pathLst>
                <a:path w="2262505" h="21589">
                  <a:moveTo>
                    <a:pt x="2231301" y="0"/>
                  </a:moveTo>
                  <a:lnTo>
                    <a:pt x="0" y="0"/>
                  </a:lnTo>
                  <a:lnTo>
                    <a:pt x="0" y="21323"/>
                  </a:lnTo>
                  <a:lnTo>
                    <a:pt x="2262335" y="21323"/>
                  </a:lnTo>
                  <a:lnTo>
                    <a:pt x="2231301" y="0"/>
                  </a:lnTo>
                  <a:close/>
                </a:path>
              </a:pathLst>
            </a:custGeom>
            <a:solidFill>
              <a:srgbClr val="D9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85800" y="2849879"/>
              <a:ext cx="2271395" cy="6350"/>
            </a:xfrm>
            <a:custGeom>
              <a:avLst/>
              <a:gdLst/>
              <a:ahLst/>
              <a:cxnLst/>
              <a:rect l="l" t="t" r="r" b="b"/>
              <a:pathLst>
                <a:path w="2271395" h="6350">
                  <a:moveTo>
                    <a:pt x="226233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271207" y="6096"/>
                  </a:lnTo>
                  <a:lnTo>
                    <a:pt x="2262335" y="0"/>
                  </a:lnTo>
                  <a:close/>
                </a:path>
              </a:pathLst>
            </a:custGeom>
            <a:solidFill>
              <a:srgbClr val="DA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85800" y="2855988"/>
              <a:ext cx="2315845" cy="30480"/>
            </a:xfrm>
            <a:custGeom>
              <a:avLst/>
              <a:gdLst/>
              <a:ahLst/>
              <a:cxnLst/>
              <a:rect l="l" t="t" r="r" b="b"/>
              <a:pathLst>
                <a:path w="2315845" h="30480">
                  <a:moveTo>
                    <a:pt x="2271225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315567" y="30467"/>
                  </a:lnTo>
                  <a:lnTo>
                    <a:pt x="2271225" y="0"/>
                  </a:lnTo>
                  <a:close/>
                </a:path>
              </a:pathLst>
            </a:custGeom>
            <a:solidFill>
              <a:srgbClr val="DAF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85800" y="2886468"/>
              <a:ext cx="2360295" cy="30480"/>
            </a:xfrm>
            <a:custGeom>
              <a:avLst/>
              <a:gdLst/>
              <a:ahLst/>
              <a:cxnLst/>
              <a:rect l="l" t="t" r="r" b="b"/>
              <a:pathLst>
                <a:path w="2360295" h="30480">
                  <a:moveTo>
                    <a:pt x="2315585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359926" y="30467"/>
                  </a:lnTo>
                  <a:lnTo>
                    <a:pt x="2315585" y="0"/>
                  </a:lnTo>
                  <a:close/>
                </a:path>
              </a:pathLst>
            </a:custGeom>
            <a:solidFill>
              <a:srgbClr val="DAF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85800" y="2916936"/>
              <a:ext cx="2369185" cy="6350"/>
            </a:xfrm>
            <a:custGeom>
              <a:avLst/>
              <a:gdLst/>
              <a:ahLst/>
              <a:cxnLst/>
              <a:rect l="l" t="t" r="r" b="b"/>
              <a:pathLst>
                <a:path w="2369185" h="6350">
                  <a:moveTo>
                    <a:pt x="2359926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368798" y="6096"/>
                  </a:lnTo>
                  <a:lnTo>
                    <a:pt x="2359926" y="0"/>
                  </a:lnTo>
                  <a:close/>
                </a:path>
              </a:pathLst>
            </a:custGeom>
            <a:solidFill>
              <a:srgbClr val="DA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85800" y="2923044"/>
              <a:ext cx="2400300" cy="21590"/>
            </a:xfrm>
            <a:custGeom>
              <a:avLst/>
              <a:gdLst/>
              <a:ahLst/>
              <a:cxnLst/>
              <a:rect l="l" t="t" r="r" b="b"/>
              <a:pathLst>
                <a:path w="2400300" h="21589">
                  <a:moveTo>
                    <a:pt x="2368817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399869" y="21336"/>
                  </a:lnTo>
                  <a:lnTo>
                    <a:pt x="2368817" y="0"/>
                  </a:lnTo>
                  <a:close/>
                </a:path>
              </a:pathLst>
            </a:custGeom>
            <a:solidFill>
              <a:srgbClr val="DB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85800" y="2944393"/>
              <a:ext cx="2444750" cy="30480"/>
            </a:xfrm>
            <a:custGeom>
              <a:avLst/>
              <a:gdLst/>
              <a:ahLst/>
              <a:cxnLst/>
              <a:rect l="l" t="t" r="r" b="b"/>
              <a:pathLst>
                <a:path w="2444750" h="30480">
                  <a:moveTo>
                    <a:pt x="2399887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444229" y="30467"/>
                  </a:lnTo>
                  <a:lnTo>
                    <a:pt x="2399887" y="0"/>
                  </a:lnTo>
                  <a:close/>
                </a:path>
              </a:pathLst>
            </a:custGeom>
            <a:solidFill>
              <a:srgbClr val="DBF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85800" y="2974860"/>
              <a:ext cx="2475865" cy="21590"/>
            </a:xfrm>
            <a:custGeom>
              <a:avLst/>
              <a:gdLst/>
              <a:ahLst/>
              <a:cxnLst/>
              <a:rect l="l" t="t" r="r" b="b"/>
              <a:pathLst>
                <a:path w="2475865" h="21589">
                  <a:moveTo>
                    <a:pt x="2444229" y="0"/>
                  </a:moveTo>
                  <a:lnTo>
                    <a:pt x="0" y="0"/>
                  </a:lnTo>
                  <a:lnTo>
                    <a:pt x="0" y="21323"/>
                  </a:lnTo>
                  <a:lnTo>
                    <a:pt x="2475262" y="21323"/>
                  </a:lnTo>
                  <a:lnTo>
                    <a:pt x="2444229" y="0"/>
                  </a:lnTo>
                  <a:close/>
                </a:path>
              </a:pathLst>
            </a:custGeom>
            <a:solidFill>
              <a:srgbClr val="DB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85800" y="2996183"/>
              <a:ext cx="2488565" cy="9525"/>
            </a:xfrm>
            <a:custGeom>
              <a:avLst/>
              <a:gdLst/>
              <a:ahLst/>
              <a:cxnLst/>
              <a:rect l="l" t="t" r="r" b="b"/>
              <a:pathLst>
                <a:path w="2488565" h="9525">
                  <a:moveTo>
                    <a:pt x="2475262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488570" y="9144"/>
                  </a:lnTo>
                  <a:lnTo>
                    <a:pt x="2475262" y="0"/>
                  </a:lnTo>
                  <a:close/>
                </a:path>
              </a:pathLst>
            </a:custGeom>
            <a:solidFill>
              <a:srgbClr val="DC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85800" y="3005340"/>
              <a:ext cx="2528570" cy="27940"/>
            </a:xfrm>
            <a:custGeom>
              <a:avLst/>
              <a:gdLst/>
              <a:ahLst/>
              <a:cxnLst/>
              <a:rect l="l" t="t" r="r" b="b"/>
              <a:pathLst>
                <a:path w="2528570" h="27939">
                  <a:moveTo>
                    <a:pt x="2488589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2528494" y="27419"/>
                  </a:lnTo>
                  <a:lnTo>
                    <a:pt x="2488589" y="0"/>
                  </a:lnTo>
                  <a:close/>
                </a:path>
              </a:pathLst>
            </a:custGeom>
            <a:solidFill>
              <a:srgbClr val="DCFC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85800" y="3032759"/>
              <a:ext cx="2573020" cy="30480"/>
            </a:xfrm>
            <a:custGeom>
              <a:avLst/>
              <a:gdLst/>
              <a:ahLst/>
              <a:cxnLst/>
              <a:rect l="l" t="t" r="r" b="b"/>
              <a:pathLst>
                <a:path w="2573020" h="30480">
                  <a:moveTo>
                    <a:pt x="2528494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572854" y="30479"/>
                  </a:lnTo>
                  <a:lnTo>
                    <a:pt x="2528494" y="0"/>
                  </a:lnTo>
                  <a:close/>
                </a:path>
              </a:pathLst>
            </a:custGeom>
            <a:solidFill>
              <a:srgbClr val="DCFC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85800" y="3063252"/>
              <a:ext cx="2581910" cy="6350"/>
            </a:xfrm>
            <a:custGeom>
              <a:avLst/>
              <a:gdLst/>
              <a:ahLst/>
              <a:cxnLst/>
              <a:rect l="l" t="t" r="r" b="b"/>
              <a:pathLst>
                <a:path w="2581910" h="6350">
                  <a:moveTo>
                    <a:pt x="2572872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2581726" y="6083"/>
                  </a:lnTo>
                  <a:lnTo>
                    <a:pt x="2572872" y="0"/>
                  </a:lnTo>
                  <a:close/>
                </a:path>
              </a:pathLst>
            </a:custGeom>
            <a:solidFill>
              <a:srgbClr val="DC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85800" y="3069348"/>
              <a:ext cx="2617470" cy="24765"/>
            </a:xfrm>
            <a:custGeom>
              <a:avLst/>
              <a:gdLst/>
              <a:ahLst/>
              <a:cxnLst/>
              <a:rect l="l" t="t" r="r" b="b"/>
              <a:pathLst>
                <a:path w="2617470" h="24764">
                  <a:moveTo>
                    <a:pt x="2581744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617232" y="24384"/>
                  </a:lnTo>
                  <a:lnTo>
                    <a:pt x="2581744" y="0"/>
                  </a:lnTo>
                  <a:close/>
                </a:path>
              </a:pathLst>
            </a:custGeom>
            <a:solidFill>
              <a:srgbClr val="DD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85800" y="3093732"/>
              <a:ext cx="2661920" cy="30480"/>
            </a:xfrm>
            <a:custGeom>
              <a:avLst/>
              <a:gdLst/>
              <a:ahLst/>
              <a:cxnLst/>
              <a:rect l="l" t="t" r="r" b="b"/>
              <a:pathLst>
                <a:path w="2661920" h="30480">
                  <a:moveTo>
                    <a:pt x="2617232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661574" y="30467"/>
                  </a:lnTo>
                  <a:lnTo>
                    <a:pt x="2617232" y="0"/>
                  </a:lnTo>
                  <a:close/>
                </a:path>
              </a:pathLst>
            </a:custGeom>
            <a:solidFill>
              <a:srgbClr val="DDF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85800" y="3124212"/>
              <a:ext cx="2715260" cy="36830"/>
            </a:xfrm>
            <a:custGeom>
              <a:avLst/>
              <a:gdLst/>
              <a:ahLst/>
              <a:cxnLst/>
              <a:rect l="l" t="t" r="r" b="b"/>
              <a:pathLst>
                <a:path w="2715260" h="36830">
                  <a:moveTo>
                    <a:pt x="2661592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2714805" y="36563"/>
                  </a:lnTo>
                  <a:lnTo>
                    <a:pt x="2661592" y="0"/>
                  </a:lnTo>
                  <a:close/>
                </a:path>
              </a:pathLst>
            </a:custGeom>
            <a:solidFill>
              <a:srgbClr val="DDF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85800" y="3160788"/>
              <a:ext cx="2741930" cy="18415"/>
            </a:xfrm>
            <a:custGeom>
              <a:avLst/>
              <a:gdLst/>
              <a:ahLst/>
              <a:cxnLst/>
              <a:rect l="l" t="t" r="r" b="b"/>
              <a:pathLst>
                <a:path w="2741929" h="18414">
                  <a:moveTo>
                    <a:pt x="2714824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2741421" y="18275"/>
                  </a:lnTo>
                  <a:lnTo>
                    <a:pt x="2714824" y="0"/>
                  </a:lnTo>
                  <a:close/>
                </a:path>
              </a:pathLst>
            </a:custGeom>
            <a:solidFill>
              <a:srgbClr val="DD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85800" y="3179076"/>
              <a:ext cx="2768600" cy="18415"/>
            </a:xfrm>
            <a:custGeom>
              <a:avLst/>
              <a:gdLst/>
              <a:ahLst/>
              <a:cxnLst/>
              <a:rect l="l" t="t" r="r" b="b"/>
              <a:pathLst>
                <a:path w="2768600" h="18414">
                  <a:moveTo>
                    <a:pt x="2741440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2768037" y="18275"/>
                  </a:lnTo>
                  <a:lnTo>
                    <a:pt x="2741440" y="0"/>
                  </a:lnTo>
                  <a:close/>
                </a:path>
              </a:pathLst>
            </a:custGeom>
            <a:solidFill>
              <a:srgbClr val="DE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85800" y="3197364"/>
              <a:ext cx="2821305" cy="36830"/>
            </a:xfrm>
            <a:custGeom>
              <a:avLst/>
              <a:gdLst/>
              <a:ahLst/>
              <a:cxnLst/>
              <a:rect l="l" t="t" r="r" b="b"/>
              <a:pathLst>
                <a:path w="2821304" h="36830">
                  <a:moveTo>
                    <a:pt x="2768056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2821269" y="36563"/>
                  </a:lnTo>
                  <a:lnTo>
                    <a:pt x="2768056" y="0"/>
                  </a:lnTo>
                  <a:close/>
                </a:path>
              </a:pathLst>
            </a:custGeom>
            <a:solidFill>
              <a:srgbClr val="DEF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85800" y="3233940"/>
              <a:ext cx="2870200" cy="33655"/>
            </a:xfrm>
            <a:custGeom>
              <a:avLst/>
              <a:gdLst/>
              <a:ahLst/>
              <a:cxnLst/>
              <a:rect l="l" t="t" r="r" b="b"/>
              <a:pathLst>
                <a:path w="2870200" h="33654">
                  <a:moveTo>
                    <a:pt x="2821288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2870065" y="33515"/>
                  </a:lnTo>
                  <a:lnTo>
                    <a:pt x="2821288" y="0"/>
                  </a:lnTo>
                  <a:close/>
                </a:path>
              </a:pathLst>
            </a:custGeom>
            <a:solidFill>
              <a:srgbClr val="DEF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85800" y="3267455"/>
              <a:ext cx="2905760" cy="24765"/>
            </a:xfrm>
            <a:custGeom>
              <a:avLst/>
              <a:gdLst/>
              <a:ahLst/>
              <a:cxnLst/>
              <a:rect l="l" t="t" r="r" b="b"/>
              <a:pathLst>
                <a:path w="2905760" h="24764">
                  <a:moveTo>
                    <a:pt x="287006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905553" y="24384"/>
                  </a:lnTo>
                  <a:lnTo>
                    <a:pt x="2870065" y="0"/>
                  </a:lnTo>
                  <a:close/>
                </a:path>
              </a:pathLst>
            </a:custGeom>
            <a:solidFill>
              <a:srgbClr val="DE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85800" y="3291852"/>
              <a:ext cx="2914650" cy="6350"/>
            </a:xfrm>
            <a:custGeom>
              <a:avLst/>
              <a:gdLst/>
              <a:ahLst/>
              <a:cxnLst/>
              <a:rect l="l" t="t" r="r" b="b"/>
              <a:pathLst>
                <a:path w="2914650" h="6350">
                  <a:moveTo>
                    <a:pt x="290557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914443" y="6096"/>
                  </a:lnTo>
                  <a:lnTo>
                    <a:pt x="2905571" y="0"/>
                  </a:lnTo>
                  <a:close/>
                </a:path>
              </a:pathLst>
            </a:custGeom>
            <a:solidFill>
              <a:srgbClr val="DF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85800" y="3297948"/>
              <a:ext cx="2959100" cy="30480"/>
            </a:xfrm>
            <a:custGeom>
              <a:avLst/>
              <a:gdLst/>
              <a:ahLst/>
              <a:cxnLst/>
              <a:rect l="l" t="t" r="r" b="b"/>
              <a:pathLst>
                <a:path w="2959100" h="30479">
                  <a:moveTo>
                    <a:pt x="2914443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958785" y="30467"/>
                  </a:lnTo>
                  <a:lnTo>
                    <a:pt x="2914443" y="0"/>
                  </a:lnTo>
                  <a:close/>
                </a:path>
              </a:pathLst>
            </a:custGeom>
            <a:solidFill>
              <a:srgbClr val="DFF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85800" y="3328428"/>
              <a:ext cx="2999105" cy="27940"/>
            </a:xfrm>
            <a:custGeom>
              <a:avLst/>
              <a:gdLst/>
              <a:ahLst/>
              <a:cxnLst/>
              <a:rect l="l" t="t" r="r" b="b"/>
              <a:pathLst>
                <a:path w="2999104" h="27939">
                  <a:moveTo>
                    <a:pt x="2958803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2998727" y="27432"/>
                  </a:lnTo>
                  <a:lnTo>
                    <a:pt x="2958803" y="0"/>
                  </a:lnTo>
                  <a:close/>
                </a:path>
              </a:pathLst>
            </a:custGeom>
            <a:solidFill>
              <a:srgbClr val="D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85800" y="3355860"/>
              <a:ext cx="3012440" cy="9525"/>
            </a:xfrm>
            <a:custGeom>
              <a:avLst/>
              <a:gdLst/>
              <a:ahLst/>
              <a:cxnLst/>
              <a:rect l="l" t="t" r="r" b="b"/>
              <a:pathLst>
                <a:path w="3012440" h="9525">
                  <a:moveTo>
                    <a:pt x="2998727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3012017" y="9131"/>
                  </a:lnTo>
                  <a:lnTo>
                    <a:pt x="2998727" y="0"/>
                  </a:lnTo>
                  <a:close/>
                </a:path>
              </a:pathLst>
            </a:custGeom>
            <a:solidFill>
              <a:srgbClr val="DF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85800" y="3364991"/>
              <a:ext cx="3043555" cy="21590"/>
            </a:xfrm>
            <a:custGeom>
              <a:avLst/>
              <a:gdLst/>
              <a:ahLst/>
              <a:cxnLst/>
              <a:rect l="l" t="t" r="r" b="b"/>
              <a:pathLst>
                <a:path w="3043554" h="21589">
                  <a:moveTo>
                    <a:pt x="3012017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043069" y="21336"/>
                  </a:lnTo>
                  <a:lnTo>
                    <a:pt x="3012017" y="0"/>
                  </a:lnTo>
                  <a:close/>
                </a:path>
              </a:pathLst>
            </a:custGeom>
            <a:solidFill>
              <a:srgbClr val="E0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85800" y="3386340"/>
              <a:ext cx="3088005" cy="30480"/>
            </a:xfrm>
            <a:custGeom>
              <a:avLst/>
              <a:gdLst/>
              <a:ahLst/>
              <a:cxnLst/>
              <a:rect l="l" t="t" r="r" b="b"/>
              <a:pathLst>
                <a:path w="3088004" h="30479">
                  <a:moveTo>
                    <a:pt x="3043087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3087428" y="30467"/>
                  </a:lnTo>
                  <a:lnTo>
                    <a:pt x="3043087" y="0"/>
                  </a:lnTo>
                  <a:close/>
                </a:path>
              </a:pathLst>
            </a:custGeom>
            <a:solidFill>
              <a:srgbClr val="E0F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85800" y="3416808"/>
              <a:ext cx="3118485" cy="21590"/>
            </a:xfrm>
            <a:custGeom>
              <a:avLst/>
              <a:gdLst/>
              <a:ahLst/>
              <a:cxnLst/>
              <a:rect l="l" t="t" r="r" b="b"/>
              <a:pathLst>
                <a:path w="3118485" h="21589">
                  <a:moveTo>
                    <a:pt x="3087428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118480" y="21336"/>
                  </a:lnTo>
                  <a:lnTo>
                    <a:pt x="3087428" y="0"/>
                  </a:lnTo>
                  <a:close/>
                </a:path>
              </a:pathLst>
            </a:custGeom>
            <a:solidFill>
              <a:srgbClr val="E0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85800" y="3438143"/>
              <a:ext cx="3127375" cy="6350"/>
            </a:xfrm>
            <a:custGeom>
              <a:avLst/>
              <a:gdLst/>
              <a:ahLst/>
              <a:cxnLst/>
              <a:rect l="l" t="t" r="r" b="b"/>
              <a:pathLst>
                <a:path w="3127375" h="6350">
                  <a:moveTo>
                    <a:pt x="3118480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127352" y="6096"/>
                  </a:lnTo>
                  <a:lnTo>
                    <a:pt x="3118480" y="0"/>
                  </a:lnTo>
                  <a:close/>
                </a:path>
              </a:pathLst>
            </a:custGeom>
            <a:solidFill>
              <a:srgbClr val="E1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85800" y="3444252"/>
              <a:ext cx="3171825" cy="30480"/>
            </a:xfrm>
            <a:custGeom>
              <a:avLst/>
              <a:gdLst/>
              <a:ahLst/>
              <a:cxnLst/>
              <a:rect l="l" t="t" r="r" b="b"/>
              <a:pathLst>
                <a:path w="3171825" h="30479">
                  <a:moveTo>
                    <a:pt x="3127371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3171712" y="30467"/>
                  </a:lnTo>
                  <a:lnTo>
                    <a:pt x="3127371" y="0"/>
                  </a:lnTo>
                  <a:close/>
                </a:path>
              </a:pathLst>
            </a:custGeom>
            <a:solidFill>
              <a:srgbClr val="E1F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85800" y="3474719"/>
              <a:ext cx="3216275" cy="30480"/>
            </a:xfrm>
            <a:custGeom>
              <a:avLst/>
              <a:gdLst/>
              <a:ahLst/>
              <a:cxnLst/>
              <a:rect l="l" t="t" r="r" b="b"/>
              <a:pathLst>
                <a:path w="3216275" h="30479">
                  <a:moveTo>
                    <a:pt x="317171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3216072" y="30479"/>
                  </a:lnTo>
                  <a:lnTo>
                    <a:pt x="3171712" y="0"/>
                  </a:lnTo>
                  <a:close/>
                </a:path>
              </a:pathLst>
            </a:custGeom>
            <a:solidFill>
              <a:srgbClr val="E1F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85800" y="3505212"/>
              <a:ext cx="3225165" cy="6350"/>
            </a:xfrm>
            <a:custGeom>
              <a:avLst/>
              <a:gdLst/>
              <a:ahLst/>
              <a:cxnLst/>
              <a:rect l="l" t="t" r="r" b="b"/>
              <a:pathLst>
                <a:path w="3225165" h="6350">
                  <a:moveTo>
                    <a:pt x="321609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224963" y="6096"/>
                  </a:lnTo>
                  <a:lnTo>
                    <a:pt x="3216091" y="0"/>
                  </a:lnTo>
                  <a:close/>
                </a:path>
              </a:pathLst>
            </a:custGeom>
            <a:solidFill>
              <a:srgbClr val="E1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85800" y="3511308"/>
              <a:ext cx="3256279" cy="21590"/>
            </a:xfrm>
            <a:custGeom>
              <a:avLst/>
              <a:gdLst/>
              <a:ahLst/>
              <a:cxnLst/>
              <a:rect l="l" t="t" r="r" b="b"/>
              <a:pathLst>
                <a:path w="3256279" h="21589">
                  <a:moveTo>
                    <a:pt x="3224963" y="0"/>
                  </a:moveTo>
                  <a:lnTo>
                    <a:pt x="0" y="0"/>
                  </a:lnTo>
                  <a:lnTo>
                    <a:pt x="0" y="21323"/>
                  </a:lnTo>
                  <a:lnTo>
                    <a:pt x="3255996" y="21323"/>
                  </a:lnTo>
                  <a:lnTo>
                    <a:pt x="3224963" y="0"/>
                  </a:lnTo>
                  <a:close/>
                </a:path>
              </a:pathLst>
            </a:custGeom>
            <a:solidFill>
              <a:srgbClr val="E2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5800" y="3532644"/>
              <a:ext cx="3305175" cy="33655"/>
            </a:xfrm>
            <a:custGeom>
              <a:avLst/>
              <a:gdLst/>
              <a:ahLst/>
              <a:cxnLst/>
              <a:rect l="l" t="t" r="r" b="b"/>
              <a:pathLst>
                <a:path w="3305175" h="33654">
                  <a:moveTo>
                    <a:pt x="3256014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3304810" y="33527"/>
                  </a:lnTo>
                  <a:lnTo>
                    <a:pt x="3256014" y="0"/>
                  </a:lnTo>
                  <a:close/>
                </a:path>
              </a:pathLst>
            </a:custGeom>
            <a:solidFill>
              <a:srgbClr val="E2F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85800" y="3566185"/>
              <a:ext cx="3331845" cy="18415"/>
            </a:xfrm>
            <a:custGeom>
              <a:avLst/>
              <a:gdLst/>
              <a:ahLst/>
              <a:cxnLst/>
              <a:rect l="l" t="t" r="r" b="b"/>
              <a:pathLst>
                <a:path w="3331845" h="18414">
                  <a:moveTo>
                    <a:pt x="3304829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3331426" y="18275"/>
                  </a:lnTo>
                  <a:lnTo>
                    <a:pt x="3304829" y="0"/>
                  </a:lnTo>
                  <a:close/>
                </a:path>
              </a:pathLst>
            </a:custGeom>
            <a:solidFill>
              <a:srgbClr val="E2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85800" y="3584473"/>
              <a:ext cx="3358515" cy="18415"/>
            </a:xfrm>
            <a:custGeom>
              <a:avLst/>
              <a:gdLst/>
              <a:ahLst/>
              <a:cxnLst/>
              <a:rect l="l" t="t" r="r" b="b"/>
              <a:pathLst>
                <a:path w="3358515" h="18414">
                  <a:moveTo>
                    <a:pt x="3331445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3358042" y="18275"/>
                  </a:lnTo>
                  <a:lnTo>
                    <a:pt x="3331445" y="0"/>
                  </a:lnTo>
                  <a:close/>
                </a:path>
              </a:pathLst>
            </a:custGeom>
            <a:solidFill>
              <a:srgbClr val="E3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85800" y="3602761"/>
              <a:ext cx="3411854" cy="36830"/>
            </a:xfrm>
            <a:custGeom>
              <a:avLst/>
              <a:gdLst/>
              <a:ahLst/>
              <a:cxnLst/>
              <a:rect l="l" t="t" r="r" b="b"/>
              <a:pathLst>
                <a:path w="3411854" h="36829">
                  <a:moveTo>
                    <a:pt x="3358061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3411274" y="36563"/>
                  </a:lnTo>
                  <a:lnTo>
                    <a:pt x="3358061" y="0"/>
                  </a:lnTo>
                  <a:close/>
                </a:path>
              </a:pathLst>
            </a:custGeom>
            <a:solidFill>
              <a:srgbClr val="E3F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85800" y="3639324"/>
              <a:ext cx="3429000" cy="12700"/>
            </a:xfrm>
            <a:custGeom>
              <a:avLst/>
              <a:gdLst/>
              <a:ahLst/>
              <a:cxnLst/>
              <a:rect l="l" t="t" r="r" b="b"/>
              <a:pathLst>
                <a:path w="3429000" h="12700">
                  <a:moveTo>
                    <a:pt x="3411274" y="0"/>
                  </a:moveTo>
                  <a:lnTo>
                    <a:pt x="0" y="0"/>
                  </a:lnTo>
                  <a:lnTo>
                    <a:pt x="0" y="12179"/>
                  </a:lnTo>
                  <a:lnTo>
                    <a:pt x="3429000" y="12179"/>
                  </a:lnTo>
                  <a:lnTo>
                    <a:pt x="3411274" y="0"/>
                  </a:lnTo>
                  <a:close/>
                </a:path>
              </a:pathLst>
            </a:custGeom>
            <a:solidFill>
              <a:srgbClr val="E3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79691" y="1289303"/>
              <a:ext cx="8921750" cy="2368550"/>
            </a:xfrm>
            <a:custGeom>
              <a:avLst/>
              <a:gdLst/>
              <a:ahLst/>
              <a:cxnLst/>
              <a:rect l="l" t="t" r="r" b="b"/>
              <a:pathLst>
                <a:path w="8921750" h="2368550">
                  <a:moveTo>
                    <a:pt x="3441191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2365248"/>
                  </a:lnTo>
                  <a:lnTo>
                    <a:pt x="3048" y="2368296"/>
                  </a:lnTo>
                  <a:lnTo>
                    <a:pt x="3441191" y="2368296"/>
                  </a:lnTo>
                  <a:lnTo>
                    <a:pt x="3444240" y="2365248"/>
                  </a:lnTo>
                  <a:lnTo>
                    <a:pt x="3444240" y="2362200"/>
                  </a:lnTo>
                  <a:lnTo>
                    <a:pt x="6108" y="2362200"/>
                  </a:lnTo>
                  <a:lnTo>
                    <a:pt x="6108" y="6096"/>
                  </a:lnTo>
                  <a:lnTo>
                    <a:pt x="3444240" y="6096"/>
                  </a:lnTo>
                  <a:lnTo>
                    <a:pt x="3444240" y="3048"/>
                  </a:lnTo>
                  <a:lnTo>
                    <a:pt x="3441191" y="0"/>
                  </a:lnTo>
                  <a:close/>
                </a:path>
                <a:path w="8921750" h="2368550">
                  <a:moveTo>
                    <a:pt x="8921508" y="6096"/>
                  </a:moveTo>
                  <a:lnTo>
                    <a:pt x="3444240" y="6096"/>
                  </a:lnTo>
                  <a:lnTo>
                    <a:pt x="3444240" y="2362200"/>
                  </a:lnTo>
                  <a:lnTo>
                    <a:pt x="8921508" y="6096"/>
                  </a:lnTo>
                  <a:close/>
                </a:path>
              </a:pathLst>
            </a:custGeom>
            <a:solidFill>
              <a:srgbClr val="97B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85800" y="1295412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9144"/>
                  </a:moveTo>
                  <a:lnTo>
                    <a:pt x="3429000" y="9144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EBF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85800" y="1304556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5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85800" y="1322831"/>
              <a:ext cx="3429000" cy="43180"/>
            </a:xfrm>
            <a:custGeom>
              <a:avLst/>
              <a:gdLst/>
              <a:ahLst/>
              <a:cxnLst/>
              <a:rect l="l" t="t" r="r" b="b"/>
              <a:pathLst>
                <a:path w="3429000" h="43180">
                  <a:moveTo>
                    <a:pt x="0" y="0"/>
                  </a:moveTo>
                  <a:lnTo>
                    <a:pt x="0" y="42672"/>
                  </a:lnTo>
                  <a:lnTo>
                    <a:pt x="3429000" y="42672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D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85800" y="1365516"/>
              <a:ext cx="3429000" cy="48895"/>
            </a:xfrm>
            <a:custGeom>
              <a:avLst/>
              <a:gdLst/>
              <a:ahLst/>
              <a:cxnLst/>
              <a:rect l="l" t="t" r="r" b="b"/>
              <a:pathLst>
                <a:path w="3429000" h="48894">
                  <a:moveTo>
                    <a:pt x="0" y="0"/>
                  </a:moveTo>
                  <a:lnTo>
                    <a:pt x="0" y="48767"/>
                  </a:lnTo>
                  <a:lnTo>
                    <a:pt x="3429000" y="487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FD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85800" y="1414284"/>
              <a:ext cx="3429000" cy="48895"/>
            </a:xfrm>
            <a:custGeom>
              <a:avLst/>
              <a:gdLst/>
              <a:ahLst/>
              <a:cxnLst/>
              <a:rect l="l" t="t" r="r" b="b"/>
              <a:pathLst>
                <a:path w="3429000" h="48894">
                  <a:moveTo>
                    <a:pt x="0" y="0"/>
                  </a:moveTo>
                  <a:lnTo>
                    <a:pt x="0" y="48755"/>
                  </a:lnTo>
                  <a:lnTo>
                    <a:pt x="3429000" y="4875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D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85800" y="1463052"/>
              <a:ext cx="3429000" cy="45720"/>
            </a:xfrm>
            <a:custGeom>
              <a:avLst/>
              <a:gdLst/>
              <a:ahLst/>
              <a:cxnLst/>
              <a:rect l="l" t="t" r="r" b="b"/>
              <a:pathLst>
                <a:path w="3429000" h="45719">
                  <a:moveTo>
                    <a:pt x="0" y="0"/>
                  </a:moveTo>
                  <a:lnTo>
                    <a:pt x="0" y="45720"/>
                  </a:lnTo>
                  <a:lnTo>
                    <a:pt x="3429000" y="45720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85800" y="1508785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5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85800" y="1527073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3429000" y="18288"/>
                  </a:moveTo>
                  <a:lnTo>
                    <a:pt x="0" y="18288"/>
                  </a:lnTo>
                  <a:lnTo>
                    <a:pt x="0" y="36563"/>
                  </a:lnTo>
                  <a:lnTo>
                    <a:pt x="3429000" y="36563"/>
                  </a:lnTo>
                  <a:lnTo>
                    <a:pt x="3429000" y="18288"/>
                  </a:lnTo>
                  <a:close/>
                </a:path>
                <a:path w="3429000" h="36830">
                  <a:moveTo>
                    <a:pt x="3429000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E8F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85800" y="1563649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5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85800" y="1581924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5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85800" y="1600212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5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85800" y="1618500"/>
              <a:ext cx="3429000" cy="43180"/>
            </a:xfrm>
            <a:custGeom>
              <a:avLst/>
              <a:gdLst/>
              <a:ahLst/>
              <a:cxnLst/>
              <a:rect l="l" t="t" r="r" b="b"/>
              <a:pathLst>
                <a:path w="3429000" h="43180">
                  <a:moveTo>
                    <a:pt x="0" y="0"/>
                  </a:moveTo>
                  <a:lnTo>
                    <a:pt x="0" y="42659"/>
                  </a:lnTo>
                  <a:lnTo>
                    <a:pt x="3429000" y="4265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C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85800" y="1661159"/>
              <a:ext cx="3429000" cy="12700"/>
            </a:xfrm>
            <a:custGeom>
              <a:avLst/>
              <a:gdLst/>
              <a:ahLst/>
              <a:cxnLst/>
              <a:rect l="l" t="t" r="r" b="b"/>
              <a:pathLst>
                <a:path w="3429000" h="12700">
                  <a:moveTo>
                    <a:pt x="0" y="0"/>
                  </a:moveTo>
                  <a:lnTo>
                    <a:pt x="0" y="12191"/>
                  </a:lnTo>
                  <a:lnTo>
                    <a:pt x="3429000" y="12191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85800" y="1673364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F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85800" y="1709940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F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85800" y="1746516"/>
              <a:ext cx="3429000" cy="12700"/>
            </a:xfrm>
            <a:custGeom>
              <a:avLst/>
              <a:gdLst/>
              <a:ahLst/>
              <a:cxnLst/>
              <a:rect l="l" t="t" r="r" b="b"/>
              <a:pathLst>
                <a:path w="3429000" h="12700">
                  <a:moveTo>
                    <a:pt x="0" y="0"/>
                  </a:moveTo>
                  <a:lnTo>
                    <a:pt x="0" y="12191"/>
                  </a:lnTo>
                  <a:lnTo>
                    <a:pt x="3429000" y="12191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85800" y="1758708"/>
              <a:ext cx="3429000" cy="43180"/>
            </a:xfrm>
            <a:custGeom>
              <a:avLst/>
              <a:gdLst/>
              <a:ahLst/>
              <a:cxnLst/>
              <a:rect l="l" t="t" r="r" b="b"/>
              <a:pathLst>
                <a:path w="3429000" h="43180">
                  <a:moveTo>
                    <a:pt x="0" y="0"/>
                  </a:moveTo>
                  <a:lnTo>
                    <a:pt x="0" y="42672"/>
                  </a:lnTo>
                  <a:lnTo>
                    <a:pt x="3429000" y="42672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85800" y="1801393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85800" y="1837956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F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85800" y="1856244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87"/>
                  </a:lnTo>
                  <a:lnTo>
                    <a:pt x="3429000" y="1828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F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85800" y="1874545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F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85800" y="1911121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FC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85800" y="1947684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685800" y="1965972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87"/>
                  </a:lnTo>
                  <a:lnTo>
                    <a:pt x="3429000" y="1828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85800" y="1984260"/>
              <a:ext cx="3429000" cy="40005"/>
            </a:xfrm>
            <a:custGeom>
              <a:avLst/>
              <a:gdLst/>
              <a:ahLst/>
              <a:cxnLst/>
              <a:rect l="l" t="t" r="r" b="b"/>
              <a:pathLst>
                <a:path w="3429000" h="40005">
                  <a:moveTo>
                    <a:pt x="0" y="0"/>
                  </a:moveTo>
                  <a:lnTo>
                    <a:pt x="0" y="39624"/>
                  </a:lnTo>
                  <a:lnTo>
                    <a:pt x="3429000" y="3962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85800" y="2023884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85800" y="2042172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87"/>
                  </a:lnTo>
                  <a:lnTo>
                    <a:pt x="3429000" y="1828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85800" y="2060460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85800" y="2090940"/>
              <a:ext cx="3429000" cy="24765"/>
            </a:xfrm>
            <a:custGeom>
              <a:avLst/>
              <a:gdLst/>
              <a:ahLst/>
              <a:cxnLst/>
              <a:rect l="l" t="t" r="r" b="b"/>
              <a:pathLst>
                <a:path w="3429000" h="24764">
                  <a:moveTo>
                    <a:pt x="0" y="0"/>
                  </a:moveTo>
                  <a:lnTo>
                    <a:pt x="0" y="24384"/>
                  </a:lnTo>
                  <a:lnTo>
                    <a:pt x="3429000" y="2438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685800" y="2115324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83"/>
                  </a:lnTo>
                  <a:lnTo>
                    <a:pt x="3429000" y="608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85800" y="2121407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79"/>
                  </a:lnTo>
                  <a:lnTo>
                    <a:pt x="3429000" y="3047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85800" y="2151900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32"/>
                  </a:lnTo>
                  <a:lnTo>
                    <a:pt x="3429000" y="27432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85800" y="2179332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31"/>
                  </a:lnTo>
                  <a:lnTo>
                    <a:pt x="3429000" y="9131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85800" y="2188463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85800" y="2209812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85800" y="2240279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85800" y="2261628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85800" y="2267724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85800" y="2298204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79"/>
                  </a:lnTo>
                  <a:lnTo>
                    <a:pt x="3429000" y="3047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85800" y="2328684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685800" y="2334780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23"/>
                  </a:lnTo>
                  <a:lnTo>
                    <a:pt x="3429000" y="2132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685800" y="2356116"/>
              <a:ext cx="3429000" cy="33655"/>
            </a:xfrm>
            <a:custGeom>
              <a:avLst/>
              <a:gdLst/>
              <a:ahLst/>
              <a:cxnLst/>
              <a:rect l="l" t="t" r="r" b="b"/>
              <a:pathLst>
                <a:path w="3429000" h="33655">
                  <a:moveTo>
                    <a:pt x="0" y="0"/>
                  </a:moveTo>
                  <a:lnTo>
                    <a:pt x="0" y="33515"/>
                  </a:lnTo>
                  <a:lnTo>
                    <a:pt x="3429000" y="3351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685800" y="2389644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85800" y="2426220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87"/>
                  </a:lnTo>
                  <a:lnTo>
                    <a:pt x="3429000" y="1828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85800" y="2444508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685800" y="2462796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685800" y="2499359"/>
              <a:ext cx="3429000" cy="33655"/>
            </a:xfrm>
            <a:custGeom>
              <a:avLst/>
              <a:gdLst/>
              <a:ahLst/>
              <a:cxnLst/>
              <a:rect l="l" t="t" r="r" b="b"/>
              <a:pathLst>
                <a:path w="3429000" h="33655">
                  <a:moveTo>
                    <a:pt x="0" y="0"/>
                  </a:moveTo>
                  <a:lnTo>
                    <a:pt x="0" y="33527"/>
                  </a:lnTo>
                  <a:lnTo>
                    <a:pt x="3429000" y="3352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685800" y="2532900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685800" y="2554236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44"/>
                  </a:lnTo>
                  <a:lnTo>
                    <a:pt x="3429000" y="914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685800" y="2563393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85800" y="2593860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19"/>
                  </a:lnTo>
                  <a:lnTo>
                    <a:pt x="3429000" y="2741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685800" y="2621292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44"/>
                  </a:lnTo>
                  <a:lnTo>
                    <a:pt x="3429000" y="914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85800" y="2630436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23"/>
                  </a:lnTo>
                  <a:lnTo>
                    <a:pt x="3429000" y="2132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85800" y="2651759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32"/>
                  </a:lnTo>
                  <a:lnTo>
                    <a:pt x="3429000" y="27432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685800" y="2679191"/>
              <a:ext cx="3429000" cy="24765"/>
            </a:xfrm>
            <a:custGeom>
              <a:avLst/>
              <a:gdLst/>
              <a:ahLst/>
              <a:cxnLst/>
              <a:rect l="l" t="t" r="r" b="b"/>
              <a:pathLst>
                <a:path w="3429000" h="24764">
                  <a:moveTo>
                    <a:pt x="0" y="0"/>
                  </a:moveTo>
                  <a:lnTo>
                    <a:pt x="0" y="24384"/>
                  </a:lnTo>
                  <a:lnTo>
                    <a:pt x="3429000" y="2438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85800" y="2703588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85800" y="2709684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85800" y="2740164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19"/>
                  </a:lnTo>
                  <a:lnTo>
                    <a:pt x="3429000" y="2741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85800" y="2767583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44"/>
                  </a:lnTo>
                  <a:lnTo>
                    <a:pt x="3429000" y="914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85800" y="2776727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85800" y="2798076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79"/>
                  </a:lnTo>
                  <a:lnTo>
                    <a:pt x="3429000" y="3047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C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685800" y="2828556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23"/>
                  </a:lnTo>
                  <a:lnTo>
                    <a:pt x="3429000" y="2132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685800" y="2849879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685800" y="2855988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85800" y="2886468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85800" y="2916936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85800" y="2923044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85800" y="2944393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85800" y="2974860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23"/>
                  </a:lnTo>
                  <a:lnTo>
                    <a:pt x="3429000" y="2132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85800" y="2996183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44"/>
                  </a:lnTo>
                  <a:lnTo>
                    <a:pt x="3429000" y="914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85800" y="3005340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19"/>
                  </a:lnTo>
                  <a:lnTo>
                    <a:pt x="3429000" y="2741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85800" y="3032759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79"/>
                  </a:lnTo>
                  <a:lnTo>
                    <a:pt x="3429000" y="3047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85800" y="3063252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83"/>
                  </a:lnTo>
                  <a:lnTo>
                    <a:pt x="3429000" y="608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85800" y="3069348"/>
              <a:ext cx="3429000" cy="24765"/>
            </a:xfrm>
            <a:custGeom>
              <a:avLst/>
              <a:gdLst/>
              <a:ahLst/>
              <a:cxnLst/>
              <a:rect l="l" t="t" r="r" b="b"/>
              <a:pathLst>
                <a:path w="3429000" h="24764">
                  <a:moveTo>
                    <a:pt x="0" y="0"/>
                  </a:moveTo>
                  <a:lnTo>
                    <a:pt x="0" y="24384"/>
                  </a:lnTo>
                  <a:lnTo>
                    <a:pt x="3429000" y="2438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685800" y="3093732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80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685800" y="3124212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685800" y="3160788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85800" y="3179076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85800" y="3197364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30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685800" y="3233940"/>
              <a:ext cx="3429000" cy="33655"/>
            </a:xfrm>
            <a:custGeom>
              <a:avLst/>
              <a:gdLst/>
              <a:ahLst/>
              <a:cxnLst/>
              <a:rect l="l" t="t" r="r" b="b"/>
              <a:pathLst>
                <a:path w="3429000" h="33654">
                  <a:moveTo>
                    <a:pt x="0" y="0"/>
                  </a:moveTo>
                  <a:lnTo>
                    <a:pt x="0" y="33515"/>
                  </a:lnTo>
                  <a:lnTo>
                    <a:pt x="3429000" y="3351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685800" y="3267455"/>
              <a:ext cx="3429000" cy="24765"/>
            </a:xfrm>
            <a:custGeom>
              <a:avLst/>
              <a:gdLst/>
              <a:ahLst/>
              <a:cxnLst/>
              <a:rect l="l" t="t" r="r" b="b"/>
              <a:pathLst>
                <a:path w="3429000" h="24764">
                  <a:moveTo>
                    <a:pt x="0" y="0"/>
                  </a:moveTo>
                  <a:lnTo>
                    <a:pt x="0" y="24384"/>
                  </a:lnTo>
                  <a:lnTo>
                    <a:pt x="3429000" y="24384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685800" y="3291852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685800" y="3297948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79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685800" y="3328428"/>
              <a:ext cx="3429000" cy="27940"/>
            </a:xfrm>
            <a:custGeom>
              <a:avLst/>
              <a:gdLst/>
              <a:ahLst/>
              <a:cxnLst/>
              <a:rect l="l" t="t" r="r" b="b"/>
              <a:pathLst>
                <a:path w="3429000" h="27939">
                  <a:moveTo>
                    <a:pt x="0" y="0"/>
                  </a:moveTo>
                  <a:lnTo>
                    <a:pt x="0" y="27432"/>
                  </a:lnTo>
                  <a:lnTo>
                    <a:pt x="3429000" y="27432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685800" y="3355860"/>
              <a:ext cx="3429000" cy="9525"/>
            </a:xfrm>
            <a:custGeom>
              <a:avLst/>
              <a:gdLst/>
              <a:ahLst/>
              <a:cxnLst/>
              <a:rect l="l" t="t" r="r" b="b"/>
              <a:pathLst>
                <a:path w="3429000" h="9525">
                  <a:moveTo>
                    <a:pt x="0" y="0"/>
                  </a:moveTo>
                  <a:lnTo>
                    <a:pt x="0" y="9131"/>
                  </a:lnTo>
                  <a:lnTo>
                    <a:pt x="3429000" y="9131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685800" y="3364991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685800" y="3386340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79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685800" y="3416808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36"/>
                  </a:lnTo>
                  <a:lnTo>
                    <a:pt x="3429000" y="2133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685800" y="3438143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85800" y="3444252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79">
                  <a:moveTo>
                    <a:pt x="0" y="0"/>
                  </a:moveTo>
                  <a:lnTo>
                    <a:pt x="0" y="30467"/>
                  </a:lnTo>
                  <a:lnTo>
                    <a:pt x="3429000" y="3046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85800" y="3474719"/>
              <a:ext cx="3429000" cy="30480"/>
            </a:xfrm>
            <a:custGeom>
              <a:avLst/>
              <a:gdLst/>
              <a:ahLst/>
              <a:cxnLst/>
              <a:rect l="l" t="t" r="r" b="b"/>
              <a:pathLst>
                <a:path w="3429000" h="30479">
                  <a:moveTo>
                    <a:pt x="0" y="0"/>
                  </a:moveTo>
                  <a:lnTo>
                    <a:pt x="0" y="30479"/>
                  </a:lnTo>
                  <a:lnTo>
                    <a:pt x="3429000" y="30479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685800" y="3505212"/>
              <a:ext cx="3429000" cy="6350"/>
            </a:xfrm>
            <a:custGeom>
              <a:avLst/>
              <a:gdLst/>
              <a:ahLst/>
              <a:cxnLst/>
              <a:rect l="l" t="t" r="r" b="b"/>
              <a:pathLst>
                <a:path w="3429000" h="6350">
                  <a:moveTo>
                    <a:pt x="0" y="0"/>
                  </a:moveTo>
                  <a:lnTo>
                    <a:pt x="0" y="6096"/>
                  </a:lnTo>
                  <a:lnTo>
                    <a:pt x="3429000" y="6096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685800" y="3511308"/>
              <a:ext cx="3429000" cy="21590"/>
            </a:xfrm>
            <a:custGeom>
              <a:avLst/>
              <a:gdLst/>
              <a:ahLst/>
              <a:cxnLst/>
              <a:rect l="l" t="t" r="r" b="b"/>
              <a:pathLst>
                <a:path w="3429000" h="21589">
                  <a:moveTo>
                    <a:pt x="0" y="0"/>
                  </a:moveTo>
                  <a:lnTo>
                    <a:pt x="0" y="21323"/>
                  </a:lnTo>
                  <a:lnTo>
                    <a:pt x="3429000" y="2132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85800" y="3532644"/>
              <a:ext cx="3429000" cy="33655"/>
            </a:xfrm>
            <a:custGeom>
              <a:avLst/>
              <a:gdLst/>
              <a:ahLst/>
              <a:cxnLst/>
              <a:rect l="l" t="t" r="r" b="b"/>
              <a:pathLst>
                <a:path w="3429000" h="33654">
                  <a:moveTo>
                    <a:pt x="0" y="0"/>
                  </a:moveTo>
                  <a:lnTo>
                    <a:pt x="0" y="33527"/>
                  </a:lnTo>
                  <a:lnTo>
                    <a:pt x="3429000" y="33527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685800" y="3566185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685800" y="3584473"/>
              <a:ext cx="3429000" cy="18415"/>
            </a:xfrm>
            <a:custGeom>
              <a:avLst/>
              <a:gdLst/>
              <a:ahLst/>
              <a:cxnLst/>
              <a:rect l="l" t="t" r="r" b="b"/>
              <a:pathLst>
                <a:path w="3429000" h="18414">
                  <a:moveTo>
                    <a:pt x="0" y="0"/>
                  </a:moveTo>
                  <a:lnTo>
                    <a:pt x="0" y="18275"/>
                  </a:lnTo>
                  <a:lnTo>
                    <a:pt x="3429000" y="18275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C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85800" y="3602761"/>
              <a:ext cx="3429000" cy="36830"/>
            </a:xfrm>
            <a:custGeom>
              <a:avLst/>
              <a:gdLst/>
              <a:ahLst/>
              <a:cxnLst/>
              <a:rect l="l" t="t" r="r" b="b"/>
              <a:pathLst>
                <a:path w="3429000" h="36829">
                  <a:moveTo>
                    <a:pt x="0" y="0"/>
                  </a:moveTo>
                  <a:lnTo>
                    <a:pt x="0" y="36563"/>
                  </a:lnTo>
                  <a:lnTo>
                    <a:pt x="3429000" y="36563"/>
                  </a:lnTo>
                  <a:lnTo>
                    <a:pt x="3429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685800" y="3639324"/>
              <a:ext cx="3429000" cy="12700"/>
            </a:xfrm>
            <a:custGeom>
              <a:avLst/>
              <a:gdLst/>
              <a:ahLst/>
              <a:cxnLst/>
              <a:rect l="l" t="t" r="r" b="b"/>
              <a:pathLst>
                <a:path w="3429000" h="12700">
                  <a:moveTo>
                    <a:pt x="0" y="12179"/>
                  </a:moveTo>
                  <a:lnTo>
                    <a:pt x="3429000" y="12179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12179"/>
                  </a:lnTo>
                  <a:close/>
                </a:path>
              </a:pathLst>
            </a:custGeom>
            <a:solidFill>
              <a:srgbClr val="E3FC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679691" y="1289303"/>
              <a:ext cx="3444240" cy="2368550"/>
            </a:xfrm>
            <a:custGeom>
              <a:avLst/>
              <a:gdLst/>
              <a:ahLst/>
              <a:cxnLst/>
              <a:rect l="l" t="t" r="r" b="b"/>
              <a:pathLst>
                <a:path w="3444240" h="2368550">
                  <a:moveTo>
                    <a:pt x="3441191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2365248"/>
                  </a:lnTo>
                  <a:lnTo>
                    <a:pt x="3048" y="2368296"/>
                  </a:lnTo>
                  <a:lnTo>
                    <a:pt x="3441191" y="2368296"/>
                  </a:lnTo>
                  <a:lnTo>
                    <a:pt x="3444240" y="2365248"/>
                  </a:lnTo>
                  <a:lnTo>
                    <a:pt x="3444240" y="2362200"/>
                  </a:lnTo>
                  <a:lnTo>
                    <a:pt x="15240" y="2362200"/>
                  </a:lnTo>
                  <a:lnTo>
                    <a:pt x="6108" y="2356104"/>
                  </a:lnTo>
                  <a:lnTo>
                    <a:pt x="15240" y="2356104"/>
                  </a:lnTo>
                  <a:lnTo>
                    <a:pt x="15240" y="15252"/>
                  </a:lnTo>
                  <a:lnTo>
                    <a:pt x="6108" y="15252"/>
                  </a:lnTo>
                  <a:lnTo>
                    <a:pt x="15240" y="6096"/>
                  </a:lnTo>
                  <a:lnTo>
                    <a:pt x="3444240" y="6096"/>
                  </a:lnTo>
                  <a:lnTo>
                    <a:pt x="3444240" y="3048"/>
                  </a:lnTo>
                  <a:lnTo>
                    <a:pt x="3441191" y="0"/>
                  </a:lnTo>
                  <a:close/>
                </a:path>
                <a:path w="3444240" h="2368550">
                  <a:moveTo>
                    <a:pt x="15240" y="2356104"/>
                  </a:moveTo>
                  <a:lnTo>
                    <a:pt x="6108" y="2356104"/>
                  </a:lnTo>
                  <a:lnTo>
                    <a:pt x="15240" y="2362200"/>
                  </a:lnTo>
                  <a:lnTo>
                    <a:pt x="15240" y="2356104"/>
                  </a:lnTo>
                  <a:close/>
                </a:path>
                <a:path w="3444240" h="2368550">
                  <a:moveTo>
                    <a:pt x="3429000" y="2356104"/>
                  </a:moveTo>
                  <a:lnTo>
                    <a:pt x="15240" y="2356104"/>
                  </a:lnTo>
                  <a:lnTo>
                    <a:pt x="15240" y="2362200"/>
                  </a:lnTo>
                  <a:lnTo>
                    <a:pt x="3429000" y="2362200"/>
                  </a:lnTo>
                  <a:lnTo>
                    <a:pt x="3429000" y="2356104"/>
                  </a:lnTo>
                  <a:close/>
                </a:path>
                <a:path w="3444240" h="2368550">
                  <a:moveTo>
                    <a:pt x="3429000" y="6096"/>
                  </a:moveTo>
                  <a:lnTo>
                    <a:pt x="3429000" y="2362200"/>
                  </a:lnTo>
                  <a:lnTo>
                    <a:pt x="3435108" y="2356104"/>
                  </a:lnTo>
                  <a:lnTo>
                    <a:pt x="3444240" y="2356104"/>
                  </a:lnTo>
                  <a:lnTo>
                    <a:pt x="3444240" y="15252"/>
                  </a:lnTo>
                  <a:lnTo>
                    <a:pt x="3435108" y="15252"/>
                  </a:lnTo>
                  <a:lnTo>
                    <a:pt x="3429000" y="6096"/>
                  </a:lnTo>
                  <a:close/>
                </a:path>
                <a:path w="3444240" h="2368550">
                  <a:moveTo>
                    <a:pt x="3444240" y="2356104"/>
                  </a:moveTo>
                  <a:lnTo>
                    <a:pt x="3435108" y="2356104"/>
                  </a:lnTo>
                  <a:lnTo>
                    <a:pt x="3429000" y="2362200"/>
                  </a:lnTo>
                  <a:lnTo>
                    <a:pt x="3444240" y="2362200"/>
                  </a:lnTo>
                  <a:lnTo>
                    <a:pt x="3444240" y="2356104"/>
                  </a:lnTo>
                  <a:close/>
                </a:path>
                <a:path w="3444240" h="2368550">
                  <a:moveTo>
                    <a:pt x="15240" y="6096"/>
                  </a:moveTo>
                  <a:lnTo>
                    <a:pt x="6108" y="15252"/>
                  </a:lnTo>
                  <a:lnTo>
                    <a:pt x="15240" y="15252"/>
                  </a:lnTo>
                  <a:lnTo>
                    <a:pt x="15240" y="6096"/>
                  </a:lnTo>
                  <a:close/>
                </a:path>
                <a:path w="3444240" h="2368550">
                  <a:moveTo>
                    <a:pt x="3429000" y="6096"/>
                  </a:moveTo>
                  <a:lnTo>
                    <a:pt x="15240" y="6096"/>
                  </a:lnTo>
                  <a:lnTo>
                    <a:pt x="15240" y="15252"/>
                  </a:lnTo>
                  <a:lnTo>
                    <a:pt x="3429000" y="15252"/>
                  </a:lnTo>
                  <a:lnTo>
                    <a:pt x="3429000" y="6096"/>
                  </a:lnTo>
                  <a:close/>
                </a:path>
                <a:path w="3444240" h="2368550">
                  <a:moveTo>
                    <a:pt x="3444240" y="6096"/>
                  </a:moveTo>
                  <a:lnTo>
                    <a:pt x="3429000" y="6096"/>
                  </a:lnTo>
                  <a:lnTo>
                    <a:pt x="3435108" y="15252"/>
                  </a:lnTo>
                  <a:lnTo>
                    <a:pt x="3444240" y="15252"/>
                  </a:lnTo>
                  <a:lnTo>
                    <a:pt x="3444240" y="6096"/>
                  </a:lnTo>
                  <a:close/>
                </a:path>
              </a:pathLst>
            </a:custGeom>
            <a:solidFill>
              <a:srgbClr val="97B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1" name="object 361"/>
          <p:cNvSpPr txBox="1"/>
          <p:nvPr/>
        </p:nvSpPr>
        <p:spPr>
          <a:xfrm>
            <a:off x="764552" y="1129401"/>
            <a:ext cx="3127375" cy="242633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054735">
              <a:lnSpc>
                <a:spcPct val="100000"/>
              </a:lnSpc>
              <a:spcBef>
                <a:spcPts val="1465"/>
              </a:spcBef>
            </a:pP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Causes</a:t>
            </a:r>
            <a:endParaRPr sz="3200">
              <a:latin typeface="Calibri"/>
              <a:cs typeface="Calibri"/>
            </a:endParaRPr>
          </a:p>
          <a:p>
            <a:pPr marL="356235" indent="-344170">
              <a:lnSpc>
                <a:spcPct val="100000"/>
              </a:lnSpc>
              <a:spcBef>
                <a:spcPts val="1215"/>
              </a:spcBef>
              <a:buAutoNum type="arabicPeriod"/>
              <a:tabLst>
                <a:tab pos="356870" algn="l"/>
              </a:tabLst>
            </a:pP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Raising</a:t>
            </a:r>
            <a:r>
              <a:rPr sz="2800" b="1" spc="-114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population</a:t>
            </a:r>
            <a:endParaRPr sz="2800">
              <a:latin typeface="Calibri"/>
              <a:cs typeface="Calibri"/>
            </a:endParaRPr>
          </a:p>
          <a:p>
            <a:pPr marL="356235" indent="-34417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6870" algn="l"/>
              </a:tabLst>
            </a:pPr>
            <a:r>
              <a:rPr sz="2800" b="1" spc="5" dirty="0">
                <a:solidFill>
                  <a:srgbClr val="BF0000"/>
                </a:solidFill>
                <a:latin typeface="Calibri"/>
                <a:cs typeface="Calibri"/>
              </a:rPr>
              <a:t>Increasin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g</a:t>
            </a:r>
            <a:r>
              <a:rPr sz="2800" b="1" spc="-1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BF0000"/>
                </a:solidFill>
                <a:latin typeface="Calibri"/>
                <a:cs typeface="Calibri"/>
              </a:rPr>
              <a:t>po</a:t>
            </a:r>
            <a:r>
              <a:rPr sz="2800" b="1" spc="-40" dirty="0">
                <a:solidFill>
                  <a:srgbClr val="BF0000"/>
                </a:solidFill>
                <a:latin typeface="Calibri"/>
                <a:cs typeface="Calibri"/>
              </a:rPr>
              <a:t>v</a:t>
            </a:r>
            <a:r>
              <a:rPr sz="2800" b="1" spc="5" dirty="0">
                <a:solidFill>
                  <a:srgbClr val="BF0000"/>
                </a:solidFill>
                <a:latin typeface="Calibri"/>
                <a:cs typeface="Calibri"/>
              </a:rPr>
              <a:t>erty</a:t>
            </a:r>
            <a:endParaRPr sz="2800">
              <a:latin typeface="Calibri"/>
              <a:cs typeface="Calibri"/>
            </a:endParaRPr>
          </a:p>
          <a:p>
            <a:pPr marL="356235" indent="-34417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6870" algn="l"/>
              </a:tabLst>
            </a:pPr>
            <a:r>
              <a:rPr sz="2800" b="1" spc="-5" dirty="0">
                <a:solidFill>
                  <a:srgbClr val="BF0000"/>
                </a:solidFill>
                <a:latin typeface="Calibri"/>
                <a:cs typeface="Calibri"/>
              </a:rPr>
              <a:t>Pollution</a:t>
            </a:r>
            <a:r>
              <a:rPr sz="2800" b="1" spc="-13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F0000"/>
                </a:solidFill>
                <a:latin typeface="Calibri"/>
                <a:cs typeface="Calibri"/>
              </a:rPr>
              <a:t>loads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62" name="object 362"/>
          <p:cNvGrpSpPr/>
          <p:nvPr/>
        </p:nvGrpSpPr>
        <p:grpSpPr>
          <a:xfrm>
            <a:off x="603491" y="3739896"/>
            <a:ext cx="5501640" cy="3213100"/>
            <a:chOff x="603491" y="3739896"/>
            <a:chExt cx="5501640" cy="3213100"/>
          </a:xfrm>
        </p:grpSpPr>
        <p:pic>
          <p:nvPicPr>
            <p:cNvPr id="363" name="object 3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3746004"/>
              <a:ext cx="235109" cy="137147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609600" y="3883152"/>
              <a:ext cx="303530" cy="40005"/>
            </a:xfrm>
            <a:custGeom>
              <a:avLst/>
              <a:gdLst/>
              <a:ahLst/>
              <a:cxnLst/>
              <a:rect l="l" t="t" r="r" b="b"/>
              <a:pathLst>
                <a:path w="303530" h="40004">
                  <a:moveTo>
                    <a:pt x="235109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03036" y="39624"/>
                  </a:lnTo>
                  <a:lnTo>
                    <a:pt x="235109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09600" y="3922776"/>
              <a:ext cx="371475" cy="40005"/>
            </a:xfrm>
            <a:custGeom>
              <a:avLst/>
              <a:gdLst/>
              <a:ahLst/>
              <a:cxnLst/>
              <a:rect l="l" t="t" r="r" b="b"/>
              <a:pathLst>
                <a:path w="371475" h="40004">
                  <a:moveTo>
                    <a:pt x="303036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70963" y="39624"/>
                  </a:lnTo>
                  <a:lnTo>
                    <a:pt x="303036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09600" y="3962412"/>
              <a:ext cx="439420" cy="40005"/>
            </a:xfrm>
            <a:custGeom>
              <a:avLst/>
              <a:gdLst/>
              <a:ahLst/>
              <a:cxnLst/>
              <a:rect l="l" t="t" r="r" b="b"/>
              <a:pathLst>
                <a:path w="439419" h="40004">
                  <a:moveTo>
                    <a:pt x="370985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438911" y="39624"/>
                  </a:lnTo>
                  <a:lnTo>
                    <a:pt x="370985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09600" y="4002036"/>
              <a:ext cx="507365" cy="40005"/>
            </a:xfrm>
            <a:custGeom>
              <a:avLst/>
              <a:gdLst/>
              <a:ahLst/>
              <a:cxnLst/>
              <a:rect l="l" t="t" r="r" b="b"/>
              <a:pathLst>
                <a:path w="507365" h="40004">
                  <a:moveTo>
                    <a:pt x="438911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506838" y="39624"/>
                  </a:lnTo>
                  <a:lnTo>
                    <a:pt x="438911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09600" y="4041673"/>
              <a:ext cx="569595" cy="36830"/>
            </a:xfrm>
            <a:custGeom>
              <a:avLst/>
              <a:gdLst/>
              <a:ahLst/>
              <a:cxnLst/>
              <a:rect l="l" t="t" r="r" b="b"/>
              <a:pathLst>
                <a:path w="569594" h="36829">
                  <a:moveTo>
                    <a:pt x="506860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569540" y="36563"/>
                  </a:lnTo>
                  <a:lnTo>
                    <a:pt x="50686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609600" y="4078236"/>
              <a:ext cx="627380" cy="33655"/>
            </a:xfrm>
            <a:custGeom>
              <a:avLst/>
              <a:gdLst/>
              <a:ahLst/>
              <a:cxnLst/>
              <a:rect l="l" t="t" r="r" b="b"/>
              <a:pathLst>
                <a:path w="627380" h="33654">
                  <a:moveTo>
                    <a:pt x="569540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626995" y="33515"/>
                  </a:lnTo>
                  <a:lnTo>
                    <a:pt x="56954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609600" y="4111764"/>
              <a:ext cx="684530" cy="33655"/>
            </a:xfrm>
            <a:custGeom>
              <a:avLst/>
              <a:gdLst/>
              <a:ahLst/>
              <a:cxnLst/>
              <a:rect l="l" t="t" r="r" b="b"/>
              <a:pathLst>
                <a:path w="684530" h="33654">
                  <a:moveTo>
                    <a:pt x="627017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684471" y="33515"/>
                  </a:lnTo>
                  <a:lnTo>
                    <a:pt x="627017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609600" y="4145292"/>
              <a:ext cx="711200" cy="15240"/>
            </a:xfrm>
            <a:custGeom>
              <a:avLst/>
              <a:gdLst/>
              <a:ahLst/>
              <a:cxnLst/>
              <a:rect l="l" t="t" r="r" b="b"/>
              <a:pathLst>
                <a:path w="711200" h="15239">
                  <a:moveTo>
                    <a:pt x="684493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710597" y="15227"/>
                  </a:lnTo>
                  <a:lnTo>
                    <a:pt x="684493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609600" y="4160532"/>
              <a:ext cx="742315" cy="18415"/>
            </a:xfrm>
            <a:custGeom>
              <a:avLst/>
              <a:gdLst/>
              <a:ahLst/>
              <a:cxnLst/>
              <a:rect l="l" t="t" r="r" b="b"/>
              <a:pathLst>
                <a:path w="742315" h="18414">
                  <a:moveTo>
                    <a:pt x="710619" y="0"/>
                  </a:moveTo>
                  <a:lnTo>
                    <a:pt x="0" y="0"/>
                  </a:lnTo>
                  <a:lnTo>
                    <a:pt x="0" y="18275"/>
                  </a:lnTo>
                  <a:lnTo>
                    <a:pt x="741948" y="18275"/>
                  </a:lnTo>
                  <a:lnTo>
                    <a:pt x="710619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09600" y="4178820"/>
              <a:ext cx="799465" cy="33655"/>
            </a:xfrm>
            <a:custGeom>
              <a:avLst/>
              <a:gdLst/>
              <a:ahLst/>
              <a:cxnLst/>
              <a:rect l="l" t="t" r="r" b="b"/>
              <a:pathLst>
                <a:path w="799465" h="33654">
                  <a:moveTo>
                    <a:pt x="741970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799446" y="33527"/>
                  </a:lnTo>
                  <a:lnTo>
                    <a:pt x="741970" y="0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609600" y="4212348"/>
              <a:ext cx="857250" cy="33655"/>
            </a:xfrm>
            <a:custGeom>
              <a:avLst/>
              <a:gdLst/>
              <a:ahLst/>
              <a:cxnLst/>
              <a:rect l="l" t="t" r="r" b="b"/>
              <a:pathLst>
                <a:path w="857250" h="33654">
                  <a:moveTo>
                    <a:pt x="799446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856901" y="33515"/>
                  </a:lnTo>
                  <a:lnTo>
                    <a:pt x="799446" y="0"/>
                  </a:lnTo>
                  <a:close/>
                </a:path>
              </a:pathLst>
            </a:custGeom>
            <a:solidFill>
              <a:srgbClr val="A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609600" y="4245876"/>
              <a:ext cx="920115" cy="36830"/>
            </a:xfrm>
            <a:custGeom>
              <a:avLst/>
              <a:gdLst/>
              <a:ahLst/>
              <a:cxnLst/>
              <a:rect l="l" t="t" r="r" b="b"/>
              <a:pathLst>
                <a:path w="920115" h="36829">
                  <a:moveTo>
                    <a:pt x="856923" y="0"/>
                  </a:moveTo>
                  <a:lnTo>
                    <a:pt x="0" y="0"/>
                  </a:lnTo>
                  <a:lnTo>
                    <a:pt x="0" y="36563"/>
                  </a:lnTo>
                  <a:lnTo>
                    <a:pt x="919603" y="36563"/>
                  </a:lnTo>
                  <a:lnTo>
                    <a:pt x="856923" y="0"/>
                  </a:lnTo>
                  <a:close/>
                </a:path>
              </a:pathLst>
            </a:custGeom>
            <a:solidFill>
              <a:srgbClr val="AD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609600" y="4282440"/>
              <a:ext cx="988060" cy="40005"/>
            </a:xfrm>
            <a:custGeom>
              <a:avLst/>
              <a:gdLst/>
              <a:ahLst/>
              <a:cxnLst/>
              <a:rect l="l" t="t" r="r" b="b"/>
              <a:pathLst>
                <a:path w="988060" h="40004">
                  <a:moveTo>
                    <a:pt x="919603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987530" y="39624"/>
                  </a:lnTo>
                  <a:lnTo>
                    <a:pt x="919603" y="0"/>
                  </a:lnTo>
                  <a:close/>
                </a:path>
              </a:pathLst>
            </a:custGeom>
            <a:solidFill>
              <a:srgbClr val="AE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609600" y="4322064"/>
              <a:ext cx="1056005" cy="40005"/>
            </a:xfrm>
            <a:custGeom>
              <a:avLst/>
              <a:gdLst/>
              <a:ahLst/>
              <a:cxnLst/>
              <a:rect l="l" t="t" r="r" b="b"/>
              <a:pathLst>
                <a:path w="1056005" h="40004">
                  <a:moveTo>
                    <a:pt x="98753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055457" y="39624"/>
                  </a:lnTo>
                  <a:lnTo>
                    <a:pt x="987530" y="0"/>
                  </a:lnTo>
                  <a:close/>
                </a:path>
              </a:pathLst>
            </a:custGeom>
            <a:solidFill>
              <a:srgbClr val="AF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09600" y="4361700"/>
              <a:ext cx="1123950" cy="40005"/>
            </a:xfrm>
            <a:custGeom>
              <a:avLst/>
              <a:gdLst/>
              <a:ahLst/>
              <a:cxnLst/>
              <a:rect l="l" t="t" r="r" b="b"/>
              <a:pathLst>
                <a:path w="1123950" h="40004">
                  <a:moveTo>
                    <a:pt x="1055478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123405" y="39624"/>
                  </a:lnTo>
                  <a:lnTo>
                    <a:pt x="1055478" y="0"/>
                  </a:lnTo>
                  <a:close/>
                </a:path>
              </a:pathLst>
            </a:custGeom>
            <a:solidFill>
              <a:srgbClr val="B0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09600" y="4401324"/>
              <a:ext cx="1191895" cy="40005"/>
            </a:xfrm>
            <a:custGeom>
              <a:avLst/>
              <a:gdLst/>
              <a:ahLst/>
              <a:cxnLst/>
              <a:rect l="l" t="t" r="r" b="b"/>
              <a:pathLst>
                <a:path w="1191895" h="40004">
                  <a:moveTo>
                    <a:pt x="1123405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191332" y="39624"/>
                  </a:lnTo>
                  <a:lnTo>
                    <a:pt x="1123405" y="0"/>
                  </a:lnTo>
                  <a:close/>
                </a:path>
              </a:pathLst>
            </a:custGeom>
            <a:solidFill>
              <a:srgbClr val="B1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609600" y="4440948"/>
              <a:ext cx="1259840" cy="40005"/>
            </a:xfrm>
            <a:custGeom>
              <a:avLst/>
              <a:gdLst/>
              <a:ahLst/>
              <a:cxnLst/>
              <a:rect l="l" t="t" r="r" b="b"/>
              <a:pathLst>
                <a:path w="1259839" h="40004">
                  <a:moveTo>
                    <a:pt x="1191332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259259" y="39624"/>
                  </a:lnTo>
                  <a:lnTo>
                    <a:pt x="1191332" y="0"/>
                  </a:lnTo>
                  <a:close/>
                </a:path>
              </a:pathLst>
            </a:custGeom>
            <a:solidFill>
              <a:srgbClr val="B2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609600" y="4480572"/>
              <a:ext cx="1332865" cy="43180"/>
            </a:xfrm>
            <a:custGeom>
              <a:avLst/>
              <a:gdLst/>
              <a:ahLst/>
              <a:cxnLst/>
              <a:rect l="l" t="t" r="r" b="b"/>
              <a:pathLst>
                <a:path w="1332864" h="43179">
                  <a:moveTo>
                    <a:pt x="1259259" y="0"/>
                  </a:moveTo>
                  <a:lnTo>
                    <a:pt x="0" y="0"/>
                  </a:lnTo>
                  <a:lnTo>
                    <a:pt x="0" y="42659"/>
                  </a:lnTo>
                  <a:lnTo>
                    <a:pt x="1332389" y="42659"/>
                  </a:lnTo>
                  <a:lnTo>
                    <a:pt x="1259259" y="0"/>
                  </a:lnTo>
                  <a:close/>
                </a:path>
              </a:pathLst>
            </a:custGeom>
            <a:solidFill>
              <a:srgbClr val="B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609600" y="4523232"/>
              <a:ext cx="1400810" cy="40005"/>
            </a:xfrm>
            <a:custGeom>
              <a:avLst/>
              <a:gdLst/>
              <a:ahLst/>
              <a:cxnLst/>
              <a:rect l="l" t="t" r="r" b="b"/>
              <a:pathLst>
                <a:path w="1400810" h="40004">
                  <a:moveTo>
                    <a:pt x="1332389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400316" y="39624"/>
                  </a:lnTo>
                  <a:lnTo>
                    <a:pt x="1332389" y="0"/>
                  </a:lnTo>
                  <a:close/>
                </a:path>
              </a:pathLst>
            </a:custGeom>
            <a:solidFill>
              <a:srgbClr val="B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609600" y="4562856"/>
              <a:ext cx="1468755" cy="40005"/>
            </a:xfrm>
            <a:custGeom>
              <a:avLst/>
              <a:gdLst/>
              <a:ahLst/>
              <a:cxnLst/>
              <a:rect l="l" t="t" r="r" b="b"/>
              <a:pathLst>
                <a:path w="1468755" h="40004">
                  <a:moveTo>
                    <a:pt x="1400316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468243" y="39624"/>
                  </a:lnTo>
                  <a:lnTo>
                    <a:pt x="1400316" y="0"/>
                  </a:lnTo>
                  <a:close/>
                </a:path>
              </a:pathLst>
            </a:custGeom>
            <a:solidFill>
              <a:srgbClr val="B5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09600" y="4602480"/>
              <a:ext cx="1536700" cy="40005"/>
            </a:xfrm>
            <a:custGeom>
              <a:avLst/>
              <a:gdLst/>
              <a:ahLst/>
              <a:cxnLst/>
              <a:rect l="l" t="t" r="r" b="b"/>
              <a:pathLst>
                <a:path w="1536700" h="40004">
                  <a:moveTo>
                    <a:pt x="1468243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536170" y="39624"/>
                  </a:lnTo>
                  <a:lnTo>
                    <a:pt x="1468243" y="0"/>
                  </a:lnTo>
                  <a:close/>
                </a:path>
              </a:pathLst>
            </a:custGeom>
            <a:solidFill>
              <a:srgbClr val="B6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09600" y="4642104"/>
              <a:ext cx="1604645" cy="40005"/>
            </a:xfrm>
            <a:custGeom>
              <a:avLst/>
              <a:gdLst/>
              <a:ahLst/>
              <a:cxnLst/>
              <a:rect l="l" t="t" r="r" b="b"/>
              <a:pathLst>
                <a:path w="1604645" h="40004">
                  <a:moveTo>
                    <a:pt x="153617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604097" y="39624"/>
                  </a:lnTo>
                  <a:lnTo>
                    <a:pt x="1536170" y="0"/>
                  </a:lnTo>
                  <a:close/>
                </a:path>
              </a:pathLst>
            </a:custGeom>
            <a:solidFill>
              <a:srgbClr val="B7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609600" y="4681728"/>
              <a:ext cx="1672589" cy="40005"/>
            </a:xfrm>
            <a:custGeom>
              <a:avLst/>
              <a:gdLst/>
              <a:ahLst/>
              <a:cxnLst/>
              <a:rect l="l" t="t" r="r" b="b"/>
              <a:pathLst>
                <a:path w="1672589" h="40004">
                  <a:moveTo>
                    <a:pt x="1604097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672023" y="39624"/>
                  </a:lnTo>
                  <a:lnTo>
                    <a:pt x="1604097" y="0"/>
                  </a:lnTo>
                  <a:close/>
                </a:path>
              </a:pathLst>
            </a:custGeom>
            <a:solidFill>
              <a:srgbClr val="B8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609600" y="4721352"/>
              <a:ext cx="1740535" cy="40005"/>
            </a:xfrm>
            <a:custGeom>
              <a:avLst/>
              <a:gdLst/>
              <a:ahLst/>
              <a:cxnLst/>
              <a:rect l="l" t="t" r="r" b="b"/>
              <a:pathLst>
                <a:path w="1740535" h="40004">
                  <a:moveTo>
                    <a:pt x="1672023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739950" y="39624"/>
                  </a:lnTo>
                  <a:lnTo>
                    <a:pt x="1672023" y="0"/>
                  </a:lnTo>
                  <a:close/>
                </a:path>
              </a:pathLst>
            </a:custGeom>
            <a:solidFill>
              <a:srgbClr val="B9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609600" y="4760988"/>
              <a:ext cx="1813560" cy="43180"/>
            </a:xfrm>
            <a:custGeom>
              <a:avLst/>
              <a:gdLst/>
              <a:ahLst/>
              <a:cxnLst/>
              <a:rect l="l" t="t" r="r" b="b"/>
              <a:pathLst>
                <a:path w="1813560" h="43179">
                  <a:moveTo>
                    <a:pt x="1739972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1813124" y="42672"/>
                  </a:lnTo>
                  <a:lnTo>
                    <a:pt x="1739972" y="0"/>
                  </a:lnTo>
                  <a:close/>
                </a:path>
              </a:pathLst>
            </a:custGeom>
            <a:solidFill>
              <a:srgbClr val="BA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609600" y="4803660"/>
              <a:ext cx="1881505" cy="40005"/>
            </a:xfrm>
            <a:custGeom>
              <a:avLst/>
              <a:gdLst/>
              <a:ahLst/>
              <a:cxnLst/>
              <a:rect l="l" t="t" r="r" b="b"/>
              <a:pathLst>
                <a:path w="1881505" h="40004">
                  <a:moveTo>
                    <a:pt x="18131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1881051" y="39624"/>
                  </a:lnTo>
                  <a:lnTo>
                    <a:pt x="1813124" y="0"/>
                  </a:lnTo>
                  <a:close/>
                </a:path>
              </a:pathLst>
            </a:custGeom>
            <a:solidFill>
              <a:srgbClr val="BB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609600" y="4843284"/>
              <a:ext cx="1954530" cy="43180"/>
            </a:xfrm>
            <a:custGeom>
              <a:avLst/>
              <a:gdLst/>
              <a:ahLst/>
              <a:cxnLst/>
              <a:rect l="l" t="t" r="r" b="b"/>
              <a:pathLst>
                <a:path w="1954530" h="43179">
                  <a:moveTo>
                    <a:pt x="1881051" y="0"/>
                  </a:moveTo>
                  <a:lnTo>
                    <a:pt x="0" y="0"/>
                  </a:lnTo>
                  <a:lnTo>
                    <a:pt x="0" y="42659"/>
                  </a:lnTo>
                  <a:lnTo>
                    <a:pt x="1954181" y="42659"/>
                  </a:lnTo>
                  <a:lnTo>
                    <a:pt x="1881051" y="0"/>
                  </a:lnTo>
                  <a:close/>
                </a:path>
              </a:pathLst>
            </a:custGeom>
            <a:solidFill>
              <a:srgbClr val="B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609600" y="4937772"/>
              <a:ext cx="2085339" cy="24765"/>
            </a:xfrm>
            <a:custGeom>
              <a:avLst/>
              <a:gdLst/>
              <a:ahLst/>
              <a:cxnLst/>
              <a:rect l="l" t="t" r="r" b="b"/>
              <a:pathLst>
                <a:path w="2085339" h="24764">
                  <a:moveTo>
                    <a:pt x="2043030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2084810" y="24371"/>
                  </a:lnTo>
                  <a:lnTo>
                    <a:pt x="2043030" y="0"/>
                  </a:lnTo>
                  <a:close/>
                </a:path>
              </a:pathLst>
            </a:custGeom>
            <a:solidFill>
              <a:srgbClr val="BE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609600" y="4962144"/>
              <a:ext cx="2126615" cy="24765"/>
            </a:xfrm>
            <a:custGeom>
              <a:avLst/>
              <a:gdLst/>
              <a:ahLst/>
              <a:cxnLst/>
              <a:rect l="l" t="t" r="r" b="b"/>
              <a:pathLst>
                <a:path w="2126615" h="24764">
                  <a:moveTo>
                    <a:pt x="2084810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2126611" y="24383"/>
                  </a:lnTo>
                  <a:lnTo>
                    <a:pt x="2084810" y="0"/>
                  </a:lnTo>
                  <a:close/>
                </a:path>
              </a:pathLst>
            </a:custGeom>
            <a:solidFill>
              <a:srgbClr val="BE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609600" y="4986540"/>
              <a:ext cx="2210435" cy="48895"/>
            </a:xfrm>
            <a:custGeom>
              <a:avLst/>
              <a:gdLst/>
              <a:ahLst/>
              <a:cxnLst/>
              <a:rect l="l" t="t" r="r" b="b"/>
              <a:pathLst>
                <a:path w="2210435" h="48895">
                  <a:moveTo>
                    <a:pt x="2126633" y="0"/>
                  </a:moveTo>
                  <a:lnTo>
                    <a:pt x="0" y="0"/>
                  </a:lnTo>
                  <a:lnTo>
                    <a:pt x="0" y="48755"/>
                  </a:lnTo>
                  <a:lnTo>
                    <a:pt x="2210213" y="48755"/>
                  </a:lnTo>
                  <a:lnTo>
                    <a:pt x="2126633" y="0"/>
                  </a:lnTo>
                  <a:close/>
                </a:path>
              </a:pathLst>
            </a:custGeom>
            <a:solidFill>
              <a:srgbClr val="BF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609600" y="5337060"/>
              <a:ext cx="2769870" cy="24765"/>
            </a:xfrm>
            <a:custGeom>
              <a:avLst/>
              <a:gdLst/>
              <a:ahLst/>
              <a:cxnLst/>
              <a:rect l="l" t="t" r="r" b="b"/>
              <a:pathLst>
                <a:path w="2769870" h="24764">
                  <a:moveTo>
                    <a:pt x="2727524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2769303" y="24371"/>
                  </a:lnTo>
                  <a:lnTo>
                    <a:pt x="2727524" y="0"/>
                  </a:lnTo>
                  <a:close/>
                </a:path>
              </a:pathLst>
            </a:custGeom>
            <a:solidFill>
              <a:srgbClr val="C5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609600" y="5361432"/>
              <a:ext cx="2811145" cy="24765"/>
            </a:xfrm>
            <a:custGeom>
              <a:avLst/>
              <a:gdLst/>
              <a:ahLst/>
              <a:cxnLst/>
              <a:rect l="l" t="t" r="r" b="b"/>
              <a:pathLst>
                <a:path w="2811145" h="24764">
                  <a:moveTo>
                    <a:pt x="2769303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2811105" y="24383"/>
                  </a:lnTo>
                  <a:lnTo>
                    <a:pt x="2769303" y="0"/>
                  </a:lnTo>
                  <a:close/>
                </a:path>
              </a:pathLst>
            </a:custGeom>
            <a:solidFill>
              <a:srgbClr val="C5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609600" y="5437632"/>
              <a:ext cx="2983865" cy="48895"/>
            </a:xfrm>
            <a:custGeom>
              <a:avLst/>
              <a:gdLst/>
              <a:ahLst/>
              <a:cxnLst/>
              <a:rect l="l" t="t" r="r" b="b"/>
              <a:pathLst>
                <a:path w="2983865" h="48895">
                  <a:moveTo>
                    <a:pt x="2899932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2983534" y="48768"/>
                  </a:lnTo>
                  <a:lnTo>
                    <a:pt x="2899932" y="0"/>
                  </a:lnTo>
                  <a:close/>
                </a:path>
              </a:pathLst>
            </a:custGeom>
            <a:solidFill>
              <a:srgbClr val="C7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609600" y="5486412"/>
              <a:ext cx="3067685" cy="48895"/>
            </a:xfrm>
            <a:custGeom>
              <a:avLst/>
              <a:gdLst/>
              <a:ahLst/>
              <a:cxnLst/>
              <a:rect l="l" t="t" r="r" b="b"/>
              <a:pathLst>
                <a:path w="3067685" h="48895">
                  <a:moveTo>
                    <a:pt x="2983556" y="0"/>
                  </a:moveTo>
                  <a:lnTo>
                    <a:pt x="0" y="0"/>
                  </a:lnTo>
                  <a:lnTo>
                    <a:pt x="0" y="48755"/>
                  </a:lnTo>
                  <a:lnTo>
                    <a:pt x="3067137" y="48755"/>
                  </a:lnTo>
                  <a:lnTo>
                    <a:pt x="2983556" y="0"/>
                  </a:lnTo>
                  <a:close/>
                </a:path>
              </a:pathLst>
            </a:custGeom>
            <a:solidFill>
              <a:srgbClr val="C8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609600" y="5535168"/>
              <a:ext cx="3114675" cy="27940"/>
            </a:xfrm>
            <a:custGeom>
              <a:avLst/>
              <a:gdLst/>
              <a:ahLst/>
              <a:cxnLst/>
              <a:rect l="l" t="t" r="r" b="b"/>
              <a:pathLst>
                <a:path w="3114675" h="27939">
                  <a:moveTo>
                    <a:pt x="3067137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3114163" y="27431"/>
                  </a:lnTo>
                  <a:lnTo>
                    <a:pt x="3067137" y="0"/>
                  </a:lnTo>
                  <a:close/>
                </a:path>
              </a:pathLst>
            </a:custGeom>
            <a:solidFill>
              <a:srgbClr val="C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609600" y="5562612"/>
              <a:ext cx="3156585" cy="24765"/>
            </a:xfrm>
            <a:custGeom>
              <a:avLst/>
              <a:gdLst/>
              <a:ahLst/>
              <a:cxnLst/>
              <a:rect l="l" t="t" r="r" b="b"/>
              <a:pathLst>
                <a:path w="3156585" h="24764">
                  <a:moveTo>
                    <a:pt x="3114185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3155964" y="24371"/>
                  </a:lnTo>
                  <a:lnTo>
                    <a:pt x="3114185" y="0"/>
                  </a:lnTo>
                  <a:close/>
                </a:path>
              </a:pathLst>
            </a:custGeom>
            <a:solidFill>
              <a:srgbClr val="C9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609600" y="5586984"/>
              <a:ext cx="3239770" cy="48895"/>
            </a:xfrm>
            <a:custGeom>
              <a:avLst/>
              <a:gdLst/>
              <a:ahLst/>
              <a:cxnLst/>
              <a:rect l="l" t="t" r="r" b="b"/>
              <a:pathLst>
                <a:path w="3239770" h="48895">
                  <a:moveTo>
                    <a:pt x="3155964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3239566" y="48768"/>
                  </a:lnTo>
                  <a:lnTo>
                    <a:pt x="3155964" y="0"/>
                  </a:lnTo>
                  <a:close/>
                </a:path>
              </a:pathLst>
            </a:custGeom>
            <a:solidFill>
              <a:srgbClr val="CA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609600" y="5687580"/>
              <a:ext cx="3412490" cy="48895"/>
            </a:xfrm>
            <a:custGeom>
              <a:avLst/>
              <a:gdLst/>
              <a:ahLst/>
              <a:cxnLst/>
              <a:rect l="l" t="t" r="r" b="b"/>
              <a:pathLst>
                <a:path w="3412490" h="48895">
                  <a:moveTo>
                    <a:pt x="3328416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3412018" y="48768"/>
                  </a:lnTo>
                  <a:lnTo>
                    <a:pt x="3328416" y="0"/>
                  </a:lnTo>
                  <a:close/>
                </a:path>
              </a:pathLst>
            </a:custGeom>
            <a:solidFill>
              <a:srgbClr val="CC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609600" y="5736348"/>
              <a:ext cx="3454400" cy="24765"/>
            </a:xfrm>
            <a:custGeom>
              <a:avLst/>
              <a:gdLst/>
              <a:ahLst/>
              <a:cxnLst/>
              <a:rect l="l" t="t" r="r" b="b"/>
              <a:pathLst>
                <a:path w="3454400" h="24764">
                  <a:moveTo>
                    <a:pt x="3412018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3453797" y="24371"/>
                  </a:lnTo>
                  <a:lnTo>
                    <a:pt x="3412018" y="0"/>
                  </a:lnTo>
                  <a:close/>
                </a:path>
              </a:pathLst>
            </a:custGeom>
            <a:solidFill>
              <a:srgbClr val="CD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609600" y="5760720"/>
              <a:ext cx="3495675" cy="24765"/>
            </a:xfrm>
            <a:custGeom>
              <a:avLst/>
              <a:gdLst/>
              <a:ahLst/>
              <a:cxnLst/>
              <a:rect l="l" t="t" r="r" b="b"/>
              <a:pathLst>
                <a:path w="3495675" h="24764">
                  <a:moveTo>
                    <a:pt x="3453797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3495598" y="24383"/>
                  </a:lnTo>
                  <a:lnTo>
                    <a:pt x="3453797" y="0"/>
                  </a:lnTo>
                  <a:close/>
                </a:path>
              </a:pathLst>
            </a:custGeom>
            <a:solidFill>
              <a:srgbClr val="CD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609600" y="5836920"/>
              <a:ext cx="3668395" cy="48895"/>
            </a:xfrm>
            <a:custGeom>
              <a:avLst/>
              <a:gdLst/>
              <a:ahLst/>
              <a:cxnLst/>
              <a:rect l="l" t="t" r="r" b="b"/>
              <a:pathLst>
                <a:path w="3668395" h="48895">
                  <a:moveTo>
                    <a:pt x="3584426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3668028" y="48767"/>
                  </a:lnTo>
                  <a:lnTo>
                    <a:pt x="3584426" y="0"/>
                  </a:lnTo>
                  <a:close/>
                </a:path>
              </a:pathLst>
            </a:custGeom>
            <a:solidFill>
              <a:srgbClr val="CF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609600" y="5937504"/>
              <a:ext cx="3799204" cy="24765"/>
            </a:xfrm>
            <a:custGeom>
              <a:avLst/>
              <a:gdLst/>
              <a:ahLst/>
              <a:cxnLst/>
              <a:rect l="l" t="t" r="r" b="b"/>
              <a:pathLst>
                <a:path w="3799204" h="24764">
                  <a:moveTo>
                    <a:pt x="3756855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3798657" y="24384"/>
                  </a:lnTo>
                  <a:lnTo>
                    <a:pt x="3756855" y="0"/>
                  </a:lnTo>
                  <a:close/>
                </a:path>
              </a:pathLst>
            </a:custGeom>
            <a:solidFill>
              <a:srgbClr val="D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609600" y="5961900"/>
              <a:ext cx="3840479" cy="24765"/>
            </a:xfrm>
            <a:custGeom>
              <a:avLst/>
              <a:gdLst/>
              <a:ahLst/>
              <a:cxnLst/>
              <a:rect l="l" t="t" r="r" b="b"/>
              <a:pathLst>
                <a:path w="3840479" h="24764">
                  <a:moveTo>
                    <a:pt x="3798678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3840458" y="24371"/>
                  </a:lnTo>
                  <a:lnTo>
                    <a:pt x="3798678" y="0"/>
                  </a:lnTo>
                  <a:close/>
                </a:path>
              </a:pathLst>
            </a:custGeom>
            <a:solidFill>
              <a:srgbClr val="D1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609600" y="5986272"/>
              <a:ext cx="3924300" cy="48895"/>
            </a:xfrm>
            <a:custGeom>
              <a:avLst/>
              <a:gdLst/>
              <a:ahLst/>
              <a:cxnLst/>
              <a:rect l="l" t="t" r="r" b="b"/>
              <a:pathLst>
                <a:path w="3924300" h="48895">
                  <a:moveTo>
                    <a:pt x="3840458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3924060" y="48767"/>
                  </a:lnTo>
                  <a:lnTo>
                    <a:pt x="3840458" y="0"/>
                  </a:lnTo>
                  <a:close/>
                </a:path>
              </a:pathLst>
            </a:custGeom>
            <a:solidFill>
              <a:srgbClr val="D2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609600" y="6086868"/>
              <a:ext cx="4097020" cy="48895"/>
            </a:xfrm>
            <a:custGeom>
              <a:avLst/>
              <a:gdLst/>
              <a:ahLst/>
              <a:cxnLst/>
              <a:rect l="l" t="t" r="r" b="b"/>
              <a:pathLst>
                <a:path w="4097020" h="48895">
                  <a:moveTo>
                    <a:pt x="4012909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096512" y="48768"/>
                  </a:lnTo>
                  <a:lnTo>
                    <a:pt x="4012909" y="0"/>
                  </a:lnTo>
                  <a:close/>
                </a:path>
              </a:pathLst>
            </a:custGeom>
            <a:solidFill>
              <a:srgbClr val="D4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609600" y="6135636"/>
              <a:ext cx="4138295" cy="24765"/>
            </a:xfrm>
            <a:custGeom>
              <a:avLst/>
              <a:gdLst/>
              <a:ahLst/>
              <a:cxnLst/>
              <a:rect l="l" t="t" r="r" b="b"/>
              <a:pathLst>
                <a:path w="4138295" h="24764">
                  <a:moveTo>
                    <a:pt x="4096511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4138291" y="24371"/>
                  </a:lnTo>
                  <a:lnTo>
                    <a:pt x="4096511" y="0"/>
                  </a:lnTo>
                  <a:close/>
                </a:path>
              </a:pathLst>
            </a:custGeom>
            <a:solidFill>
              <a:srgbClr val="D5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609600" y="6160008"/>
              <a:ext cx="4185920" cy="27940"/>
            </a:xfrm>
            <a:custGeom>
              <a:avLst/>
              <a:gdLst/>
              <a:ahLst/>
              <a:cxnLst/>
              <a:rect l="l" t="t" r="r" b="b"/>
              <a:pathLst>
                <a:path w="4185920" h="27939">
                  <a:moveTo>
                    <a:pt x="413829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4185317" y="27431"/>
                  </a:lnTo>
                  <a:lnTo>
                    <a:pt x="4138291" y="0"/>
                  </a:lnTo>
                  <a:close/>
                </a:path>
              </a:pathLst>
            </a:custGeom>
            <a:solidFill>
              <a:srgbClr val="D5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609600" y="6187452"/>
              <a:ext cx="4269105" cy="48895"/>
            </a:xfrm>
            <a:custGeom>
              <a:avLst/>
              <a:gdLst/>
              <a:ahLst/>
              <a:cxnLst/>
              <a:rect l="l" t="t" r="r" b="b"/>
              <a:pathLst>
                <a:path w="4269105" h="48895">
                  <a:moveTo>
                    <a:pt x="4185339" y="0"/>
                  </a:moveTo>
                  <a:lnTo>
                    <a:pt x="0" y="0"/>
                  </a:lnTo>
                  <a:lnTo>
                    <a:pt x="0" y="48755"/>
                  </a:lnTo>
                  <a:lnTo>
                    <a:pt x="4268919" y="48755"/>
                  </a:lnTo>
                  <a:lnTo>
                    <a:pt x="4185339" y="0"/>
                  </a:lnTo>
                  <a:close/>
                </a:path>
              </a:pathLst>
            </a:custGeom>
            <a:solidFill>
              <a:srgbClr val="D6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09600" y="6236208"/>
              <a:ext cx="4352925" cy="48895"/>
            </a:xfrm>
            <a:custGeom>
              <a:avLst/>
              <a:gdLst/>
              <a:ahLst/>
              <a:cxnLst/>
              <a:rect l="l" t="t" r="r" b="b"/>
              <a:pathLst>
                <a:path w="4352925" h="48895">
                  <a:moveTo>
                    <a:pt x="4268919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352522" y="48768"/>
                  </a:lnTo>
                  <a:lnTo>
                    <a:pt x="4268919" y="0"/>
                  </a:lnTo>
                  <a:close/>
                </a:path>
              </a:pathLst>
            </a:custGeom>
            <a:solidFill>
              <a:srgbClr val="D7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09600" y="6336792"/>
              <a:ext cx="4483735" cy="24765"/>
            </a:xfrm>
            <a:custGeom>
              <a:avLst/>
              <a:gdLst/>
              <a:ahLst/>
              <a:cxnLst/>
              <a:rect l="l" t="t" r="r" b="b"/>
              <a:pathLst>
                <a:path w="4483735" h="24764">
                  <a:moveTo>
                    <a:pt x="4441349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483150" y="24384"/>
                  </a:lnTo>
                  <a:lnTo>
                    <a:pt x="4441349" y="0"/>
                  </a:lnTo>
                  <a:close/>
                </a:path>
              </a:pathLst>
            </a:custGeom>
            <a:solidFill>
              <a:srgbClr val="D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09600" y="6361188"/>
              <a:ext cx="4525010" cy="24765"/>
            </a:xfrm>
            <a:custGeom>
              <a:avLst/>
              <a:gdLst/>
              <a:ahLst/>
              <a:cxnLst/>
              <a:rect l="l" t="t" r="r" b="b"/>
              <a:pathLst>
                <a:path w="4525010" h="24764">
                  <a:moveTo>
                    <a:pt x="4483172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4524951" y="24371"/>
                  </a:lnTo>
                  <a:lnTo>
                    <a:pt x="4483172" y="0"/>
                  </a:lnTo>
                  <a:close/>
                </a:path>
              </a:pathLst>
            </a:custGeom>
            <a:solidFill>
              <a:srgbClr val="D9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609600" y="6437388"/>
              <a:ext cx="4697730" cy="48895"/>
            </a:xfrm>
            <a:custGeom>
              <a:avLst/>
              <a:gdLst/>
              <a:ahLst/>
              <a:cxnLst/>
              <a:rect l="l" t="t" r="r" b="b"/>
              <a:pathLst>
                <a:path w="4697730" h="48895">
                  <a:moveTo>
                    <a:pt x="4613801" y="0"/>
                  </a:moveTo>
                  <a:lnTo>
                    <a:pt x="0" y="0"/>
                  </a:lnTo>
                  <a:lnTo>
                    <a:pt x="0" y="48755"/>
                  </a:lnTo>
                  <a:lnTo>
                    <a:pt x="4697381" y="48755"/>
                  </a:lnTo>
                  <a:lnTo>
                    <a:pt x="4613801" y="0"/>
                  </a:lnTo>
                  <a:close/>
                </a:path>
              </a:pathLst>
            </a:custGeom>
            <a:solidFill>
              <a:srgbClr val="D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609600" y="6486156"/>
              <a:ext cx="4781550" cy="48895"/>
            </a:xfrm>
            <a:custGeom>
              <a:avLst/>
              <a:gdLst/>
              <a:ahLst/>
              <a:cxnLst/>
              <a:rect l="l" t="t" r="r" b="b"/>
              <a:pathLst>
                <a:path w="4781550" h="48895">
                  <a:moveTo>
                    <a:pt x="4697403" y="0"/>
                  </a:moveTo>
                  <a:lnTo>
                    <a:pt x="0" y="0"/>
                  </a:lnTo>
                  <a:lnTo>
                    <a:pt x="0" y="48755"/>
                  </a:lnTo>
                  <a:lnTo>
                    <a:pt x="4780983" y="48755"/>
                  </a:lnTo>
                  <a:lnTo>
                    <a:pt x="4697403" y="0"/>
                  </a:lnTo>
                  <a:close/>
                </a:path>
              </a:pathLst>
            </a:custGeom>
            <a:solidFill>
              <a:srgbClr val="DC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609600" y="6534924"/>
              <a:ext cx="4828540" cy="27940"/>
            </a:xfrm>
            <a:custGeom>
              <a:avLst/>
              <a:gdLst/>
              <a:ahLst/>
              <a:cxnLst/>
              <a:rect l="l" t="t" r="r" b="b"/>
              <a:pathLst>
                <a:path w="4828540" h="27940">
                  <a:moveTo>
                    <a:pt x="4781005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4828032" y="27431"/>
                  </a:lnTo>
                  <a:lnTo>
                    <a:pt x="4781005" y="0"/>
                  </a:lnTo>
                  <a:close/>
                </a:path>
              </a:pathLst>
            </a:custGeom>
            <a:solidFill>
              <a:srgbClr val="DD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609600" y="6562356"/>
              <a:ext cx="4869815" cy="24765"/>
            </a:xfrm>
            <a:custGeom>
              <a:avLst/>
              <a:gdLst/>
              <a:ahLst/>
              <a:cxnLst/>
              <a:rect l="l" t="t" r="r" b="b"/>
              <a:pathLst>
                <a:path w="4869815" h="24765">
                  <a:moveTo>
                    <a:pt x="4828032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4869811" y="24371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DD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09600" y="6586740"/>
              <a:ext cx="4953635" cy="48895"/>
            </a:xfrm>
            <a:custGeom>
              <a:avLst/>
              <a:gdLst/>
              <a:ahLst/>
              <a:cxnLst/>
              <a:rect l="l" t="t" r="r" b="b"/>
              <a:pathLst>
                <a:path w="4953635" h="48895">
                  <a:moveTo>
                    <a:pt x="486983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4953435" y="48768"/>
                  </a:lnTo>
                  <a:lnTo>
                    <a:pt x="4869833" y="0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609600" y="6687312"/>
              <a:ext cx="5126355" cy="48895"/>
            </a:xfrm>
            <a:custGeom>
              <a:avLst/>
              <a:gdLst/>
              <a:ahLst/>
              <a:cxnLst/>
              <a:rect l="l" t="t" r="r" b="b"/>
              <a:pathLst>
                <a:path w="5126355" h="48895">
                  <a:moveTo>
                    <a:pt x="5042241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125843" y="48768"/>
                  </a:lnTo>
                  <a:lnTo>
                    <a:pt x="5042241" y="0"/>
                  </a:lnTo>
                  <a:close/>
                </a:path>
              </a:pathLst>
            </a:custGeom>
            <a:solidFill>
              <a:srgbClr val="E0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609600" y="6736092"/>
              <a:ext cx="5168265" cy="24765"/>
            </a:xfrm>
            <a:custGeom>
              <a:avLst/>
              <a:gdLst/>
              <a:ahLst/>
              <a:cxnLst/>
              <a:rect l="l" t="t" r="r" b="b"/>
              <a:pathLst>
                <a:path w="5168265" h="24765">
                  <a:moveTo>
                    <a:pt x="5125865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5167644" y="24371"/>
                  </a:lnTo>
                  <a:lnTo>
                    <a:pt x="5125865" y="0"/>
                  </a:lnTo>
                  <a:close/>
                </a:path>
              </a:pathLst>
            </a:custGeom>
            <a:solidFill>
              <a:srgbClr val="E1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09600" y="6760476"/>
              <a:ext cx="5209540" cy="24765"/>
            </a:xfrm>
            <a:custGeom>
              <a:avLst/>
              <a:gdLst/>
              <a:ahLst/>
              <a:cxnLst/>
              <a:rect l="l" t="t" r="r" b="b"/>
              <a:pathLst>
                <a:path w="5209540" h="24765">
                  <a:moveTo>
                    <a:pt x="5167666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5209467" y="24383"/>
                  </a:lnTo>
                  <a:lnTo>
                    <a:pt x="5167666" y="0"/>
                  </a:lnTo>
                  <a:close/>
                </a:path>
              </a:pathLst>
            </a:custGeom>
            <a:solidFill>
              <a:srgbClr val="E1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609600" y="6836664"/>
              <a:ext cx="5382260" cy="48895"/>
            </a:xfrm>
            <a:custGeom>
              <a:avLst/>
              <a:gdLst/>
              <a:ahLst/>
              <a:cxnLst/>
              <a:rect l="l" t="t" r="r" b="b"/>
              <a:pathLst>
                <a:path w="5382260" h="48895">
                  <a:moveTo>
                    <a:pt x="5298273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5381875" y="48768"/>
                  </a:lnTo>
                  <a:lnTo>
                    <a:pt x="5298273" y="0"/>
                  </a:lnTo>
                  <a:close/>
                </a:path>
              </a:pathLst>
            </a:custGeom>
            <a:solidFill>
              <a:srgbClr val="E3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609600" y="6937260"/>
              <a:ext cx="5486400" cy="9525"/>
            </a:xfrm>
            <a:custGeom>
              <a:avLst/>
              <a:gdLst/>
              <a:ahLst/>
              <a:cxnLst/>
              <a:rect l="l" t="t" r="r" b="b"/>
              <a:pathLst>
                <a:path w="5486400" h="9525">
                  <a:moveTo>
                    <a:pt x="547072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5486400" y="9144"/>
                  </a:lnTo>
                  <a:lnTo>
                    <a:pt x="5470724" y="0"/>
                  </a:lnTo>
                  <a:close/>
                </a:path>
              </a:pathLst>
            </a:custGeom>
            <a:solidFill>
              <a:srgbClr val="E1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603491" y="3740149"/>
              <a:ext cx="5501640" cy="3211830"/>
            </a:xfrm>
            <a:custGeom>
              <a:avLst/>
              <a:gdLst/>
              <a:ahLst/>
              <a:cxnLst/>
              <a:rect l="l" t="t" r="r" b="b"/>
              <a:pathLst>
                <a:path w="5501640" h="3211829">
                  <a:moveTo>
                    <a:pt x="550164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3206750"/>
                  </a:lnTo>
                  <a:lnTo>
                    <a:pt x="0" y="3209290"/>
                  </a:lnTo>
                  <a:lnTo>
                    <a:pt x="1257" y="3209290"/>
                  </a:lnTo>
                  <a:lnTo>
                    <a:pt x="1257" y="3211830"/>
                  </a:lnTo>
                  <a:lnTo>
                    <a:pt x="5500370" y="3211830"/>
                  </a:lnTo>
                  <a:lnTo>
                    <a:pt x="5500370" y="3209290"/>
                  </a:lnTo>
                  <a:lnTo>
                    <a:pt x="5501640" y="3209290"/>
                  </a:lnTo>
                  <a:lnTo>
                    <a:pt x="5501640" y="3206750"/>
                  </a:lnTo>
                  <a:lnTo>
                    <a:pt x="6108" y="3206750"/>
                  </a:lnTo>
                  <a:lnTo>
                    <a:pt x="6108" y="6350"/>
                  </a:lnTo>
                  <a:lnTo>
                    <a:pt x="5501640" y="6350"/>
                  </a:lnTo>
                  <a:lnTo>
                    <a:pt x="5501640" y="0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609600" y="3746004"/>
              <a:ext cx="5486400" cy="15240"/>
            </a:xfrm>
            <a:custGeom>
              <a:avLst/>
              <a:gdLst/>
              <a:ahLst/>
              <a:cxnLst/>
              <a:rect l="l" t="t" r="r" b="b"/>
              <a:pathLst>
                <a:path w="5486400" h="15239">
                  <a:moveTo>
                    <a:pt x="0" y="15227"/>
                  </a:moveTo>
                  <a:lnTo>
                    <a:pt x="5486400" y="15227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15227"/>
                  </a:lnTo>
                  <a:close/>
                </a:path>
              </a:pathLst>
            </a:custGeom>
            <a:solidFill>
              <a:srgbClr val="9F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609600" y="3761232"/>
              <a:ext cx="5486400" cy="43180"/>
            </a:xfrm>
            <a:custGeom>
              <a:avLst/>
              <a:gdLst/>
              <a:ahLst/>
              <a:cxnLst/>
              <a:rect l="l" t="t" r="r" b="b"/>
              <a:pathLst>
                <a:path w="5486400" h="43179">
                  <a:moveTo>
                    <a:pt x="0" y="0"/>
                  </a:moveTo>
                  <a:lnTo>
                    <a:pt x="0" y="42672"/>
                  </a:lnTo>
                  <a:lnTo>
                    <a:pt x="5486400" y="42672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609600" y="3803904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609600" y="3843528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609600" y="3883152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609600" y="3922776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609600" y="3962412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609600" y="4002036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609600" y="4041673"/>
              <a:ext cx="5486400" cy="36830"/>
            </a:xfrm>
            <a:custGeom>
              <a:avLst/>
              <a:gdLst/>
              <a:ahLst/>
              <a:cxnLst/>
              <a:rect l="l" t="t" r="r" b="b"/>
              <a:pathLst>
                <a:path w="5486400" h="36829">
                  <a:moveTo>
                    <a:pt x="0" y="0"/>
                  </a:moveTo>
                  <a:lnTo>
                    <a:pt x="0" y="36563"/>
                  </a:lnTo>
                  <a:lnTo>
                    <a:pt x="5486400" y="3656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609600" y="4078236"/>
              <a:ext cx="5486400" cy="33655"/>
            </a:xfrm>
            <a:custGeom>
              <a:avLst/>
              <a:gdLst/>
              <a:ahLst/>
              <a:cxnLst/>
              <a:rect l="l" t="t" r="r" b="b"/>
              <a:pathLst>
                <a:path w="5486400" h="33654">
                  <a:moveTo>
                    <a:pt x="0" y="0"/>
                  </a:moveTo>
                  <a:lnTo>
                    <a:pt x="0" y="33515"/>
                  </a:lnTo>
                  <a:lnTo>
                    <a:pt x="5486400" y="335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609600" y="4111764"/>
              <a:ext cx="5486400" cy="33655"/>
            </a:xfrm>
            <a:custGeom>
              <a:avLst/>
              <a:gdLst/>
              <a:ahLst/>
              <a:cxnLst/>
              <a:rect l="l" t="t" r="r" b="b"/>
              <a:pathLst>
                <a:path w="5486400" h="33654">
                  <a:moveTo>
                    <a:pt x="0" y="0"/>
                  </a:moveTo>
                  <a:lnTo>
                    <a:pt x="0" y="33515"/>
                  </a:lnTo>
                  <a:lnTo>
                    <a:pt x="5486400" y="335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609600" y="4145292"/>
              <a:ext cx="5486400" cy="15240"/>
            </a:xfrm>
            <a:custGeom>
              <a:avLst/>
              <a:gdLst/>
              <a:ahLst/>
              <a:cxnLst/>
              <a:rect l="l" t="t" r="r" b="b"/>
              <a:pathLst>
                <a:path w="5486400" h="15239">
                  <a:moveTo>
                    <a:pt x="0" y="0"/>
                  </a:moveTo>
                  <a:lnTo>
                    <a:pt x="0" y="15227"/>
                  </a:lnTo>
                  <a:lnTo>
                    <a:pt x="5486400" y="15227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609600" y="4160532"/>
              <a:ext cx="5486400" cy="18415"/>
            </a:xfrm>
            <a:custGeom>
              <a:avLst/>
              <a:gdLst/>
              <a:ahLst/>
              <a:cxnLst/>
              <a:rect l="l" t="t" r="r" b="b"/>
              <a:pathLst>
                <a:path w="5486400" h="18414">
                  <a:moveTo>
                    <a:pt x="0" y="0"/>
                  </a:moveTo>
                  <a:lnTo>
                    <a:pt x="0" y="18275"/>
                  </a:lnTo>
                  <a:lnTo>
                    <a:pt x="5486400" y="1827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09600" y="4178820"/>
              <a:ext cx="5486400" cy="33655"/>
            </a:xfrm>
            <a:custGeom>
              <a:avLst/>
              <a:gdLst/>
              <a:ahLst/>
              <a:cxnLst/>
              <a:rect l="l" t="t" r="r" b="b"/>
              <a:pathLst>
                <a:path w="5486400" h="33654">
                  <a:moveTo>
                    <a:pt x="0" y="0"/>
                  </a:moveTo>
                  <a:lnTo>
                    <a:pt x="0" y="33527"/>
                  </a:lnTo>
                  <a:lnTo>
                    <a:pt x="5486400" y="33527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09600" y="4212348"/>
              <a:ext cx="5486400" cy="33655"/>
            </a:xfrm>
            <a:custGeom>
              <a:avLst/>
              <a:gdLst/>
              <a:ahLst/>
              <a:cxnLst/>
              <a:rect l="l" t="t" r="r" b="b"/>
              <a:pathLst>
                <a:path w="5486400" h="33654">
                  <a:moveTo>
                    <a:pt x="0" y="0"/>
                  </a:moveTo>
                  <a:lnTo>
                    <a:pt x="0" y="33515"/>
                  </a:lnTo>
                  <a:lnTo>
                    <a:pt x="5486400" y="335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609600" y="4245876"/>
              <a:ext cx="5486400" cy="36830"/>
            </a:xfrm>
            <a:custGeom>
              <a:avLst/>
              <a:gdLst/>
              <a:ahLst/>
              <a:cxnLst/>
              <a:rect l="l" t="t" r="r" b="b"/>
              <a:pathLst>
                <a:path w="5486400" h="36829">
                  <a:moveTo>
                    <a:pt x="0" y="0"/>
                  </a:moveTo>
                  <a:lnTo>
                    <a:pt x="0" y="36563"/>
                  </a:lnTo>
                  <a:lnTo>
                    <a:pt x="5486400" y="3656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609600" y="4282440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609600" y="4322064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609600" y="4361700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09600" y="4401324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09600" y="4440948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609600" y="4480572"/>
              <a:ext cx="5486400" cy="43180"/>
            </a:xfrm>
            <a:custGeom>
              <a:avLst/>
              <a:gdLst/>
              <a:ahLst/>
              <a:cxnLst/>
              <a:rect l="l" t="t" r="r" b="b"/>
              <a:pathLst>
                <a:path w="5486400" h="43179">
                  <a:moveTo>
                    <a:pt x="0" y="0"/>
                  </a:moveTo>
                  <a:lnTo>
                    <a:pt x="0" y="42659"/>
                  </a:lnTo>
                  <a:lnTo>
                    <a:pt x="5486400" y="42659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609600" y="4523232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609600" y="4562856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609600" y="4602480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09600" y="4642104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09600" y="4681728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09600" y="4721352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E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09600" y="4760988"/>
              <a:ext cx="5486400" cy="43180"/>
            </a:xfrm>
            <a:custGeom>
              <a:avLst/>
              <a:gdLst/>
              <a:ahLst/>
              <a:cxnLst/>
              <a:rect l="l" t="t" r="r" b="b"/>
              <a:pathLst>
                <a:path w="5486400" h="43179">
                  <a:moveTo>
                    <a:pt x="0" y="0"/>
                  </a:moveTo>
                  <a:lnTo>
                    <a:pt x="0" y="42672"/>
                  </a:lnTo>
                  <a:lnTo>
                    <a:pt x="5486400" y="42672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09600" y="4803660"/>
              <a:ext cx="5486400" cy="40005"/>
            </a:xfrm>
            <a:custGeom>
              <a:avLst/>
              <a:gdLst/>
              <a:ahLst/>
              <a:cxnLst/>
              <a:rect l="l" t="t" r="r" b="b"/>
              <a:pathLst>
                <a:path w="5486400" h="40004">
                  <a:moveTo>
                    <a:pt x="0" y="0"/>
                  </a:moveTo>
                  <a:lnTo>
                    <a:pt x="0" y="39624"/>
                  </a:lnTo>
                  <a:lnTo>
                    <a:pt x="5486400" y="3962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609600" y="4843284"/>
              <a:ext cx="5486400" cy="43180"/>
            </a:xfrm>
            <a:custGeom>
              <a:avLst/>
              <a:gdLst/>
              <a:ahLst/>
              <a:cxnLst/>
              <a:rect l="l" t="t" r="r" b="b"/>
              <a:pathLst>
                <a:path w="5486400" h="43179">
                  <a:moveTo>
                    <a:pt x="0" y="0"/>
                  </a:moveTo>
                  <a:lnTo>
                    <a:pt x="0" y="42659"/>
                  </a:lnTo>
                  <a:lnTo>
                    <a:pt x="5486400" y="42659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09600" y="4885956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15"/>
                  </a:lnTo>
                  <a:lnTo>
                    <a:pt x="5486400" y="518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09600" y="4937772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609600" y="4962144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83"/>
                  </a:lnTo>
                  <a:lnTo>
                    <a:pt x="5486400" y="2438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09600" y="4986540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55"/>
                  </a:lnTo>
                  <a:lnTo>
                    <a:pt x="5486400" y="4875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09600" y="5035296"/>
              <a:ext cx="5486400" cy="60960"/>
            </a:xfrm>
            <a:custGeom>
              <a:avLst/>
              <a:gdLst/>
              <a:ahLst/>
              <a:cxnLst/>
              <a:rect l="l" t="t" r="r" b="b"/>
              <a:pathLst>
                <a:path w="5486400" h="60960">
                  <a:moveTo>
                    <a:pt x="0" y="0"/>
                  </a:moveTo>
                  <a:lnTo>
                    <a:pt x="0" y="60959"/>
                  </a:lnTo>
                  <a:lnTo>
                    <a:pt x="5486400" y="60959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09600" y="5096256"/>
              <a:ext cx="5486400" cy="64135"/>
            </a:xfrm>
            <a:custGeom>
              <a:avLst/>
              <a:gdLst/>
              <a:ahLst/>
              <a:cxnLst/>
              <a:rect l="l" t="t" r="r" b="b"/>
              <a:pathLst>
                <a:path w="5486400" h="64135">
                  <a:moveTo>
                    <a:pt x="0" y="0"/>
                  </a:moveTo>
                  <a:lnTo>
                    <a:pt x="0" y="64008"/>
                  </a:lnTo>
                  <a:lnTo>
                    <a:pt x="5486400" y="6400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E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609600" y="5160276"/>
              <a:ext cx="5486400" cy="67310"/>
            </a:xfrm>
            <a:custGeom>
              <a:avLst/>
              <a:gdLst/>
              <a:ahLst/>
              <a:cxnLst/>
              <a:rect l="l" t="t" r="r" b="b"/>
              <a:pathLst>
                <a:path w="5486400" h="67310">
                  <a:moveTo>
                    <a:pt x="0" y="0"/>
                  </a:moveTo>
                  <a:lnTo>
                    <a:pt x="0" y="67043"/>
                  </a:lnTo>
                  <a:lnTo>
                    <a:pt x="5486400" y="6704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09600" y="5227320"/>
              <a:ext cx="5486400" cy="58419"/>
            </a:xfrm>
            <a:custGeom>
              <a:avLst/>
              <a:gdLst/>
              <a:ahLst/>
              <a:cxnLst/>
              <a:rect l="l" t="t" r="r" b="b"/>
              <a:pathLst>
                <a:path w="5486400" h="58420">
                  <a:moveTo>
                    <a:pt x="0" y="0"/>
                  </a:moveTo>
                  <a:lnTo>
                    <a:pt x="0" y="57911"/>
                  </a:lnTo>
                  <a:lnTo>
                    <a:pt x="5486400" y="5791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09600" y="5285244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16"/>
                  </a:lnTo>
                  <a:lnTo>
                    <a:pt x="5486400" y="51816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09600" y="5337060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09600" y="5361432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83"/>
                  </a:lnTo>
                  <a:lnTo>
                    <a:pt x="5486400" y="2438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09600" y="5385828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609600" y="5437632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609600" y="5486412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55"/>
                  </a:lnTo>
                  <a:lnTo>
                    <a:pt x="5486400" y="4875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09600" y="5535168"/>
              <a:ext cx="5486400" cy="27940"/>
            </a:xfrm>
            <a:custGeom>
              <a:avLst/>
              <a:gdLst/>
              <a:ahLst/>
              <a:cxnLst/>
              <a:rect l="l" t="t" r="r" b="b"/>
              <a:pathLst>
                <a:path w="5486400" h="27939">
                  <a:moveTo>
                    <a:pt x="0" y="0"/>
                  </a:moveTo>
                  <a:lnTo>
                    <a:pt x="0" y="27431"/>
                  </a:lnTo>
                  <a:lnTo>
                    <a:pt x="5486400" y="2743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09600" y="5562612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09600" y="5586984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09600" y="5635764"/>
              <a:ext cx="5486400" cy="100965"/>
            </a:xfrm>
            <a:custGeom>
              <a:avLst/>
              <a:gdLst/>
              <a:ahLst/>
              <a:cxnLst/>
              <a:rect l="l" t="t" r="r" b="b"/>
              <a:pathLst>
                <a:path w="5486400" h="100964">
                  <a:moveTo>
                    <a:pt x="5486400" y="51816"/>
                  </a:moveTo>
                  <a:lnTo>
                    <a:pt x="0" y="51816"/>
                  </a:lnTo>
                  <a:lnTo>
                    <a:pt x="0" y="100584"/>
                  </a:lnTo>
                  <a:lnTo>
                    <a:pt x="5486400" y="100584"/>
                  </a:lnTo>
                  <a:lnTo>
                    <a:pt x="5486400" y="51816"/>
                  </a:lnTo>
                  <a:close/>
                </a:path>
                <a:path w="5486400" h="100964">
                  <a:moveTo>
                    <a:pt x="5486400" y="0"/>
                  </a:moveTo>
                  <a:lnTo>
                    <a:pt x="0" y="0"/>
                  </a:ln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CC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609600" y="5736348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09600" y="5760720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83"/>
                  </a:lnTo>
                  <a:lnTo>
                    <a:pt x="5486400" y="2438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09600" y="5785116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09600" y="5836920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7"/>
                  </a:lnTo>
                  <a:lnTo>
                    <a:pt x="5486400" y="48767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09600" y="5885700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609600" y="5937504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84"/>
                  </a:lnTo>
                  <a:lnTo>
                    <a:pt x="5486400" y="2438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09600" y="5961900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09600" y="5986272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7"/>
                  </a:lnTo>
                  <a:lnTo>
                    <a:pt x="5486400" y="48767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09600" y="6035052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09600" y="6086868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09600" y="6135636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09600" y="6160008"/>
              <a:ext cx="5486400" cy="27940"/>
            </a:xfrm>
            <a:custGeom>
              <a:avLst/>
              <a:gdLst/>
              <a:ahLst/>
              <a:cxnLst/>
              <a:rect l="l" t="t" r="r" b="b"/>
              <a:pathLst>
                <a:path w="5486400" h="27939">
                  <a:moveTo>
                    <a:pt x="0" y="0"/>
                  </a:moveTo>
                  <a:lnTo>
                    <a:pt x="0" y="27431"/>
                  </a:lnTo>
                  <a:lnTo>
                    <a:pt x="5486400" y="2743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09600" y="6187452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55"/>
                  </a:lnTo>
                  <a:lnTo>
                    <a:pt x="5486400" y="4875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09600" y="6236208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09600" y="6284988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09600" y="6336792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84"/>
                  </a:lnTo>
                  <a:lnTo>
                    <a:pt x="5486400" y="24384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09600" y="6361188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4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609600" y="6385560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15"/>
                  </a:lnTo>
                  <a:lnTo>
                    <a:pt x="5486400" y="518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609600" y="6437388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55"/>
                  </a:lnTo>
                  <a:lnTo>
                    <a:pt x="5486400" y="4875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609600" y="6486156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55"/>
                  </a:lnTo>
                  <a:lnTo>
                    <a:pt x="5486400" y="4875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609600" y="6534924"/>
              <a:ext cx="5486400" cy="27940"/>
            </a:xfrm>
            <a:custGeom>
              <a:avLst/>
              <a:gdLst/>
              <a:ahLst/>
              <a:cxnLst/>
              <a:rect l="l" t="t" r="r" b="b"/>
              <a:pathLst>
                <a:path w="5486400" h="27940">
                  <a:moveTo>
                    <a:pt x="0" y="0"/>
                  </a:moveTo>
                  <a:lnTo>
                    <a:pt x="0" y="27431"/>
                  </a:lnTo>
                  <a:lnTo>
                    <a:pt x="5486400" y="2743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609600" y="6562356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5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609600" y="6586740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609600" y="6635508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09600" y="6687312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09600" y="6736092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5">
                  <a:moveTo>
                    <a:pt x="0" y="0"/>
                  </a:moveTo>
                  <a:lnTo>
                    <a:pt x="0" y="24371"/>
                  </a:lnTo>
                  <a:lnTo>
                    <a:pt x="5486400" y="24371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609600" y="6760476"/>
              <a:ext cx="5486400" cy="24765"/>
            </a:xfrm>
            <a:custGeom>
              <a:avLst/>
              <a:gdLst/>
              <a:ahLst/>
              <a:cxnLst/>
              <a:rect l="l" t="t" r="r" b="b"/>
              <a:pathLst>
                <a:path w="5486400" h="24765">
                  <a:moveTo>
                    <a:pt x="0" y="0"/>
                  </a:moveTo>
                  <a:lnTo>
                    <a:pt x="0" y="24383"/>
                  </a:lnTo>
                  <a:lnTo>
                    <a:pt x="5486400" y="2438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09600" y="6784860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03"/>
                  </a:lnTo>
                  <a:lnTo>
                    <a:pt x="5486400" y="51803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09600" y="6836664"/>
              <a:ext cx="5486400" cy="48895"/>
            </a:xfrm>
            <a:custGeom>
              <a:avLst/>
              <a:gdLst/>
              <a:ahLst/>
              <a:cxnLst/>
              <a:rect l="l" t="t" r="r" b="b"/>
              <a:pathLst>
                <a:path w="5486400" h="48895">
                  <a:moveTo>
                    <a:pt x="0" y="0"/>
                  </a:moveTo>
                  <a:lnTo>
                    <a:pt x="0" y="48768"/>
                  </a:lnTo>
                  <a:lnTo>
                    <a:pt x="5486400" y="48768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609600" y="6885444"/>
              <a:ext cx="5486400" cy="52069"/>
            </a:xfrm>
            <a:custGeom>
              <a:avLst/>
              <a:gdLst/>
              <a:ahLst/>
              <a:cxnLst/>
              <a:rect l="l" t="t" r="r" b="b"/>
              <a:pathLst>
                <a:path w="5486400" h="52070">
                  <a:moveTo>
                    <a:pt x="0" y="0"/>
                  </a:moveTo>
                  <a:lnTo>
                    <a:pt x="0" y="51815"/>
                  </a:lnTo>
                  <a:lnTo>
                    <a:pt x="5486400" y="51815"/>
                  </a:lnTo>
                  <a:lnTo>
                    <a:pt x="5486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09600" y="6937260"/>
              <a:ext cx="5486400" cy="9525"/>
            </a:xfrm>
            <a:custGeom>
              <a:avLst/>
              <a:gdLst/>
              <a:ahLst/>
              <a:cxnLst/>
              <a:rect l="l" t="t" r="r" b="b"/>
              <a:pathLst>
                <a:path w="5486400" h="9525">
                  <a:moveTo>
                    <a:pt x="0" y="9144"/>
                  </a:moveTo>
                  <a:lnTo>
                    <a:pt x="5486400" y="9144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E1F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03491" y="3739896"/>
              <a:ext cx="5501640" cy="3213100"/>
            </a:xfrm>
            <a:custGeom>
              <a:avLst/>
              <a:gdLst/>
              <a:ahLst/>
              <a:cxnLst/>
              <a:rect l="l" t="t" r="r" b="b"/>
              <a:pathLst>
                <a:path w="5501640" h="3213100">
                  <a:moveTo>
                    <a:pt x="5501640" y="0"/>
                  </a:moveTo>
                  <a:lnTo>
                    <a:pt x="0" y="0"/>
                  </a:lnTo>
                  <a:lnTo>
                    <a:pt x="0" y="3209543"/>
                  </a:lnTo>
                  <a:lnTo>
                    <a:pt x="3048" y="3212591"/>
                  </a:lnTo>
                  <a:lnTo>
                    <a:pt x="5498592" y="3212591"/>
                  </a:lnTo>
                  <a:lnTo>
                    <a:pt x="5501640" y="3209543"/>
                  </a:lnTo>
                  <a:lnTo>
                    <a:pt x="5501640" y="3206508"/>
                  </a:lnTo>
                  <a:lnTo>
                    <a:pt x="15240" y="3206508"/>
                  </a:lnTo>
                  <a:lnTo>
                    <a:pt x="6108" y="3200412"/>
                  </a:lnTo>
                  <a:lnTo>
                    <a:pt x="15240" y="3200412"/>
                  </a:lnTo>
                  <a:lnTo>
                    <a:pt x="15240" y="12191"/>
                  </a:lnTo>
                  <a:lnTo>
                    <a:pt x="6108" y="12191"/>
                  </a:lnTo>
                  <a:lnTo>
                    <a:pt x="15240" y="6095"/>
                  </a:lnTo>
                  <a:lnTo>
                    <a:pt x="5501640" y="6095"/>
                  </a:lnTo>
                  <a:lnTo>
                    <a:pt x="5501640" y="0"/>
                  </a:lnTo>
                  <a:close/>
                </a:path>
                <a:path w="5501640" h="3213100">
                  <a:moveTo>
                    <a:pt x="15240" y="3200412"/>
                  </a:moveTo>
                  <a:lnTo>
                    <a:pt x="6108" y="3200412"/>
                  </a:lnTo>
                  <a:lnTo>
                    <a:pt x="15240" y="3206508"/>
                  </a:lnTo>
                  <a:lnTo>
                    <a:pt x="15240" y="3200412"/>
                  </a:lnTo>
                  <a:close/>
                </a:path>
                <a:path w="5501640" h="3213100">
                  <a:moveTo>
                    <a:pt x="5486400" y="3200412"/>
                  </a:moveTo>
                  <a:lnTo>
                    <a:pt x="15240" y="3200412"/>
                  </a:lnTo>
                  <a:lnTo>
                    <a:pt x="15240" y="3206508"/>
                  </a:lnTo>
                  <a:lnTo>
                    <a:pt x="5486400" y="3206508"/>
                  </a:lnTo>
                  <a:lnTo>
                    <a:pt x="5486400" y="3200412"/>
                  </a:lnTo>
                  <a:close/>
                </a:path>
                <a:path w="5501640" h="3213100">
                  <a:moveTo>
                    <a:pt x="5486400" y="6095"/>
                  </a:moveTo>
                  <a:lnTo>
                    <a:pt x="5486400" y="3206508"/>
                  </a:lnTo>
                  <a:lnTo>
                    <a:pt x="5492508" y="3200412"/>
                  </a:lnTo>
                  <a:lnTo>
                    <a:pt x="5501640" y="3200412"/>
                  </a:lnTo>
                  <a:lnTo>
                    <a:pt x="5501640" y="12191"/>
                  </a:lnTo>
                  <a:lnTo>
                    <a:pt x="5492508" y="12191"/>
                  </a:lnTo>
                  <a:lnTo>
                    <a:pt x="5486400" y="6095"/>
                  </a:lnTo>
                  <a:close/>
                </a:path>
                <a:path w="5501640" h="3213100">
                  <a:moveTo>
                    <a:pt x="5501640" y="3200412"/>
                  </a:moveTo>
                  <a:lnTo>
                    <a:pt x="5492508" y="3200412"/>
                  </a:lnTo>
                  <a:lnTo>
                    <a:pt x="5486400" y="3206508"/>
                  </a:lnTo>
                  <a:lnTo>
                    <a:pt x="5501640" y="3206508"/>
                  </a:lnTo>
                  <a:lnTo>
                    <a:pt x="5501640" y="3200412"/>
                  </a:lnTo>
                  <a:close/>
                </a:path>
                <a:path w="5501640" h="3213100">
                  <a:moveTo>
                    <a:pt x="15240" y="6095"/>
                  </a:moveTo>
                  <a:lnTo>
                    <a:pt x="6108" y="12191"/>
                  </a:lnTo>
                  <a:lnTo>
                    <a:pt x="15240" y="12191"/>
                  </a:lnTo>
                  <a:lnTo>
                    <a:pt x="15240" y="6095"/>
                  </a:lnTo>
                  <a:close/>
                </a:path>
                <a:path w="5501640" h="3213100">
                  <a:moveTo>
                    <a:pt x="5486400" y="6095"/>
                  </a:moveTo>
                  <a:lnTo>
                    <a:pt x="15240" y="6095"/>
                  </a:lnTo>
                  <a:lnTo>
                    <a:pt x="15240" y="12191"/>
                  </a:lnTo>
                  <a:lnTo>
                    <a:pt x="5486400" y="12191"/>
                  </a:lnTo>
                  <a:lnTo>
                    <a:pt x="5486400" y="6095"/>
                  </a:lnTo>
                  <a:close/>
                </a:path>
                <a:path w="5501640" h="3213100">
                  <a:moveTo>
                    <a:pt x="5501640" y="6095"/>
                  </a:moveTo>
                  <a:lnTo>
                    <a:pt x="5486400" y="6095"/>
                  </a:lnTo>
                  <a:lnTo>
                    <a:pt x="5492508" y="12191"/>
                  </a:lnTo>
                  <a:lnTo>
                    <a:pt x="5501640" y="12191"/>
                  </a:lnTo>
                  <a:lnTo>
                    <a:pt x="5501640" y="6095"/>
                  </a:lnTo>
                  <a:close/>
                </a:path>
              </a:pathLst>
            </a:custGeom>
            <a:solidFill>
              <a:srgbClr val="45A9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7" name="object 507"/>
          <p:cNvSpPr txBox="1"/>
          <p:nvPr/>
        </p:nvSpPr>
        <p:spPr>
          <a:xfrm>
            <a:off x="1742948" y="3751605"/>
            <a:ext cx="32194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Measures</a:t>
            </a:r>
            <a:r>
              <a:rPr sz="2800" b="1" spc="-1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00FF"/>
                </a:solidFill>
                <a:latin typeface="Calibri"/>
                <a:cs typeface="Calibri"/>
              </a:rPr>
              <a:t>to</a:t>
            </a:r>
            <a:r>
              <a:rPr sz="28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FF"/>
                </a:solidFill>
                <a:latin typeface="Calibri"/>
                <a:cs typeface="Calibri"/>
              </a:rPr>
              <a:t>be</a:t>
            </a:r>
            <a:r>
              <a:rPr sz="2800" b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FF"/>
                </a:solidFill>
                <a:latin typeface="Calibri"/>
                <a:cs typeface="Calibri"/>
              </a:rPr>
              <a:t>taken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08" name="object 508"/>
          <p:cNvSpPr txBox="1"/>
          <p:nvPr/>
        </p:nvSpPr>
        <p:spPr>
          <a:xfrm>
            <a:off x="688340" y="4260621"/>
            <a:ext cx="4347210" cy="13512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Use</a:t>
            </a:r>
            <a:r>
              <a:rPr sz="2400" b="1" spc="-3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of</a:t>
            </a:r>
            <a:r>
              <a:rPr sz="2400" b="1" spc="-3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appropriate</a:t>
            </a:r>
            <a:r>
              <a:rPr sz="2400" b="1" spc="-10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6600"/>
                </a:solidFill>
                <a:latin typeface="Calibri"/>
                <a:cs typeface="Calibri"/>
              </a:rPr>
              <a:t>Technology</a:t>
            </a:r>
            <a:endParaRPr sz="240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Minimize</a:t>
            </a:r>
            <a:r>
              <a:rPr sz="2400" b="1" spc="-9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the</a:t>
            </a:r>
            <a:r>
              <a:rPr sz="2400" b="1" spc="2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use</a:t>
            </a:r>
            <a:r>
              <a:rPr sz="2400" b="1" spc="2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of</a:t>
            </a:r>
            <a:r>
              <a:rPr sz="2400" b="1" spc="-3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resources</a:t>
            </a:r>
            <a:endParaRPr sz="240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Creating</a:t>
            </a:r>
            <a:r>
              <a:rPr sz="2400" b="1" spc="-5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awareness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9" name="object 509"/>
          <p:cNvSpPr txBox="1"/>
          <p:nvPr/>
        </p:nvSpPr>
        <p:spPr>
          <a:xfrm>
            <a:off x="688340" y="5586463"/>
            <a:ext cx="5134610" cy="12750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70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Discourage</a:t>
            </a:r>
            <a:r>
              <a:rPr sz="2400" b="1" spc="-10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earth</a:t>
            </a:r>
            <a:r>
              <a:rPr sz="2400" b="1" spc="-30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degrading</a:t>
            </a:r>
            <a:r>
              <a:rPr sz="2400" b="1" spc="-2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behavior</a:t>
            </a:r>
            <a:endParaRPr sz="2400">
              <a:latin typeface="Calibri"/>
              <a:cs typeface="Calibri"/>
            </a:endParaRPr>
          </a:p>
          <a:p>
            <a:pPr marL="469900" marR="375920" indent="-457200">
              <a:lnSpc>
                <a:spcPct val="100000"/>
              </a:lnSpc>
              <a:spcBef>
                <a:spcPts val="60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sz="2400" b="1" spc="-10" dirty="0">
                <a:solidFill>
                  <a:srgbClr val="006600"/>
                </a:solidFill>
                <a:latin typeface="Calibri"/>
                <a:cs typeface="Calibri"/>
              </a:rPr>
              <a:t>Govt Programmes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to reduce 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 population,</a:t>
            </a:r>
            <a:r>
              <a:rPr sz="2400" b="1" spc="-10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600"/>
                </a:solidFill>
                <a:latin typeface="Calibri"/>
                <a:cs typeface="Calibri"/>
              </a:rPr>
              <a:t>poverty</a:t>
            </a:r>
            <a:r>
              <a:rPr sz="2400" b="1" spc="-5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600"/>
                </a:solidFill>
                <a:latin typeface="Calibri"/>
                <a:cs typeface="Calibri"/>
              </a:rPr>
              <a:t>and</a:t>
            </a:r>
            <a:r>
              <a:rPr sz="2400" b="1" spc="-55" dirty="0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006600"/>
                </a:solidFill>
                <a:latin typeface="Calibri"/>
                <a:cs typeface="Calibri"/>
              </a:rPr>
              <a:t>pollution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10" name="object 5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5733288"/>
            <a:ext cx="3124200" cy="1505712"/>
          </a:xfrm>
          <a:prstGeom prst="rect">
            <a:avLst/>
          </a:prstGeom>
        </p:spPr>
      </p:pic>
      <p:grpSp>
        <p:nvGrpSpPr>
          <p:cNvPr id="511" name="object 511"/>
          <p:cNvGrpSpPr/>
          <p:nvPr/>
        </p:nvGrpSpPr>
        <p:grpSpPr>
          <a:xfrm>
            <a:off x="6318491" y="3727703"/>
            <a:ext cx="3282950" cy="1951355"/>
            <a:chOff x="6318491" y="3727703"/>
            <a:chExt cx="3282950" cy="1951355"/>
          </a:xfrm>
        </p:grpSpPr>
        <p:pic>
          <p:nvPicPr>
            <p:cNvPr id="512" name="object 5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4600" y="3733812"/>
              <a:ext cx="221053" cy="137160"/>
            </a:xfrm>
            <a:prstGeom prst="rect">
              <a:avLst/>
            </a:prstGeom>
          </p:spPr>
        </p:pic>
        <p:sp>
          <p:nvSpPr>
            <p:cNvPr id="513" name="object 513"/>
            <p:cNvSpPr/>
            <p:nvPr/>
          </p:nvSpPr>
          <p:spPr>
            <a:xfrm>
              <a:off x="6324600" y="3870972"/>
              <a:ext cx="260350" cy="24765"/>
            </a:xfrm>
            <a:custGeom>
              <a:avLst/>
              <a:gdLst/>
              <a:ahLst/>
              <a:cxnLst/>
              <a:rect l="l" t="t" r="r" b="b"/>
              <a:pathLst>
                <a:path w="260350" h="24764">
                  <a:moveTo>
                    <a:pt x="221053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260331" y="24371"/>
                  </a:lnTo>
                  <a:lnTo>
                    <a:pt x="221053" y="0"/>
                  </a:lnTo>
                  <a:close/>
                </a:path>
              </a:pathLst>
            </a:custGeom>
            <a:solidFill>
              <a:srgbClr val="FF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6324600" y="3895356"/>
              <a:ext cx="285115" cy="15240"/>
            </a:xfrm>
            <a:custGeom>
              <a:avLst/>
              <a:gdLst/>
              <a:ahLst/>
              <a:cxnLst/>
              <a:rect l="l" t="t" r="r" b="b"/>
              <a:pathLst>
                <a:path w="285115" h="15239">
                  <a:moveTo>
                    <a:pt x="260351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284913" y="15239"/>
                  </a:lnTo>
                  <a:lnTo>
                    <a:pt x="260351" y="0"/>
                  </a:lnTo>
                  <a:close/>
                </a:path>
              </a:pathLst>
            </a:custGeom>
            <a:solidFill>
              <a:srgbClr val="FFD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324600" y="3910609"/>
              <a:ext cx="309880" cy="15240"/>
            </a:xfrm>
            <a:custGeom>
              <a:avLst/>
              <a:gdLst/>
              <a:ahLst/>
              <a:cxnLst/>
              <a:rect l="l" t="t" r="r" b="b"/>
              <a:pathLst>
                <a:path w="309879" h="15239">
                  <a:moveTo>
                    <a:pt x="284933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309474" y="15227"/>
                  </a:lnTo>
                  <a:lnTo>
                    <a:pt x="284933" y="0"/>
                  </a:lnTo>
                  <a:close/>
                </a:path>
              </a:pathLst>
            </a:custGeom>
            <a:solidFill>
              <a:srgbClr val="FF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324600" y="3925836"/>
              <a:ext cx="353695" cy="27940"/>
            </a:xfrm>
            <a:custGeom>
              <a:avLst/>
              <a:gdLst/>
              <a:ahLst/>
              <a:cxnLst/>
              <a:rect l="l" t="t" r="r" b="b"/>
              <a:pathLst>
                <a:path w="353695" h="27939">
                  <a:moveTo>
                    <a:pt x="309474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353664" y="27419"/>
                  </a:lnTo>
                  <a:lnTo>
                    <a:pt x="309474" y="0"/>
                  </a:lnTo>
                  <a:close/>
                </a:path>
              </a:pathLst>
            </a:custGeom>
            <a:solidFill>
              <a:srgbClr val="FFD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324600" y="3953255"/>
              <a:ext cx="358775" cy="3175"/>
            </a:xfrm>
            <a:custGeom>
              <a:avLst/>
              <a:gdLst/>
              <a:ahLst/>
              <a:cxnLst/>
              <a:rect l="l" t="t" r="r" b="b"/>
              <a:pathLst>
                <a:path w="358775" h="3175">
                  <a:moveTo>
                    <a:pt x="353664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58577" y="3048"/>
                  </a:lnTo>
                  <a:lnTo>
                    <a:pt x="353664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324600" y="3956316"/>
              <a:ext cx="408305" cy="30480"/>
            </a:xfrm>
            <a:custGeom>
              <a:avLst/>
              <a:gdLst/>
              <a:ahLst/>
              <a:cxnLst/>
              <a:rect l="l" t="t" r="r" b="b"/>
              <a:pathLst>
                <a:path w="408304" h="30479">
                  <a:moveTo>
                    <a:pt x="358597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407720" y="30479"/>
                  </a:lnTo>
                  <a:lnTo>
                    <a:pt x="358597" y="0"/>
                  </a:lnTo>
                  <a:close/>
                </a:path>
              </a:pathLst>
            </a:custGeom>
            <a:solidFill>
              <a:srgbClr val="FF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6324600" y="3986796"/>
              <a:ext cx="417830" cy="6350"/>
            </a:xfrm>
            <a:custGeom>
              <a:avLst/>
              <a:gdLst/>
              <a:ahLst/>
              <a:cxnLst/>
              <a:rect l="l" t="t" r="r" b="b"/>
              <a:pathLst>
                <a:path w="417829" h="6350">
                  <a:moveTo>
                    <a:pt x="407720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417524" y="6083"/>
                  </a:lnTo>
                  <a:lnTo>
                    <a:pt x="407720" y="0"/>
                  </a:lnTo>
                  <a:close/>
                </a:path>
              </a:pathLst>
            </a:custGeom>
            <a:solidFill>
              <a:srgbClr val="FF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324600" y="3992879"/>
              <a:ext cx="457200" cy="24765"/>
            </a:xfrm>
            <a:custGeom>
              <a:avLst/>
              <a:gdLst/>
              <a:ahLst/>
              <a:cxnLst/>
              <a:rect l="l" t="t" r="r" b="b"/>
              <a:pathLst>
                <a:path w="457200" h="24764">
                  <a:moveTo>
                    <a:pt x="417524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456823" y="24384"/>
                  </a:lnTo>
                  <a:lnTo>
                    <a:pt x="417524" y="0"/>
                  </a:lnTo>
                  <a:close/>
                </a:path>
              </a:pathLst>
            </a:custGeom>
            <a:solidFill>
              <a:srgbClr val="FFDA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324600" y="4017276"/>
              <a:ext cx="481965" cy="15240"/>
            </a:xfrm>
            <a:custGeom>
              <a:avLst/>
              <a:gdLst/>
              <a:ahLst/>
              <a:cxnLst/>
              <a:rect l="l" t="t" r="r" b="b"/>
              <a:pathLst>
                <a:path w="481965" h="15239">
                  <a:moveTo>
                    <a:pt x="456843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481384" y="15227"/>
                  </a:lnTo>
                  <a:lnTo>
                    <a:pt x="456843" y="0"/>
                  </a:lnTo>
                  <a:close/>
                </a:path>
              </a:pathLst>
            </a:custGeom>
            <a:solidFill>
              <a:srgbClr val="FF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6324600" y="4032516"/>
              <a:ext cx="506095" cy="15240"/>
            </a:xfrm>
            <a:custGeom>
              <a:avLst/>
              <a:gdLst/>
              <a:ahLst/>
              <a:cxnLst/>
              <a:rect l="l" t="t" r="r" b="b"/>
              <a:pathLst>
                <a:path w="506095" h="15239">
                  <a:moveTo>
                    <a:pt x="481405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505946" y="15227"/>
                  </a:lnTo>
                  <a:lnTo>
                    <a:pt x="481405" y="0"/>
                  </a:lnTo>
                  <a:close/>
                </a:path>
              </a:pathLst>
            </a:custGeom>
            <a:solidFill>
              <a:srgbClr val="FF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6324600" y="4047743"/>
              <a:ext cx="545465" cy="24765"/>
            </a:xfrm>
            <a:custGeom>
              <a:avLst/>
              <a:gdLst/>
              <a:ahLst/>
              <a:cxnLst/>
              <a:rect l="l" t="t" r="r" b="b"/>
              <a:pathLst>
                <a:path w="545465" h="24764">
                  <a:moveTo>
                    <a:pt x="505946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545244" y="24384"/>
                  </a:lnTo>
                  <a:lnTo>
                    <a:pt x="505946" y="0"/>
                  </a:lnTo>
                  <a:close/>
                </a:path>
              </a:pathLst>
            </a:custGeom>
            <a:solidFill>
              <a:srgbClr val="FF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6324600" y="4072140"/>
              <a:ext cx="555625" cy="6350"/>
            </a:xfrm>
            <a:custGeom>
              <a:avLst/>
              <a:gdLst/>
              <a:ahLst/>
              <a:cxnLst/>
              <a:rect l="l" t="t" r="r" b="b"/>
              <a:pathLst>
                <a:path w="555625" h="6350">
                  <a:moveTo>
                    <a:pt x="54526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55089" y="6096"/>
                  </a:lnTo>
                  <a:lnTo>
                    <a:pt x="545264" y="0"/>
                  </a:lnTo>
                  <a:close/>
                </a:path>
              </a:pathLst>
            </a:custGeom>
            <a:solidFill>
              <a:srgbClr val="FF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6324600" y="4078236"/>
              <a:ext cx="604520" cy="30480"/>
            </a:xfrm>
            <a:custGeom>
              <a:avLst/>
              <a:gdLst/>
              <a:ahLst/>
              <a:cxnLst/>
              <a:rect l="l" t="t" r="r" b="b"/>
              <a:pathLst>
                <a:path w="604520" h="30479">
                  <a:moveTo>
                    <a:pt x="555089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604191" y="30467"/>
                  </a:lnTo>
                  <a:lnTo>
                    <a:pt x="555089" y="0"/>
                  </a:lnTo>
                  <a:close/>
                </a:path>
              </a:pathLst>
            </a:custGeom>
            <a:solidFill>
              <a:srgbClr val="FF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6324600" y="4108716"/>
              <a:ext cx="653415" cy="30480"/>
            </a:xfrm>
            <a:custGeom>
              <a:avLst/>
              <a:gdLst/>
              <a:ahLst/>
              <a:cxnLst/>
              <a:rect l="l" t="t" r="r" b="b"/>
              <a:pathLst>
                <a:path w="653415" h="30479">
                  <a:moveTo>
                    <a:pt x="60421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653335" y="30479"/>
                  </a:lnTo>
                  <a:lnTo>
                    <a:pt x="604212" y="0"/>
                  </a:lnTo>
                  <a:close/>
                </a:path>
              </a:pathLst>
            </a:custGeom>
            <a:solidFill>
              <a:srgbClr val="FF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6324600" y="4139196"/>
              <a:ext cx="702945" cy="30480"/>
            </a:xfrm>
            <a:custGeom>
              <a:avLst/>
              <a:gdLst/>
              <a:ahLst/>
              <a:cxnLst/>
              <a:rect l="l" t="t" r="r" b="b"/>
              <a:pathLst>
                <a:path w="702945" h="30479">
                  <a:moveTo>
                    <a:pt x="653335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702437" y="30467"/>
                  </a:lnTo>
                  <a:lnTo>
                    <a:pt x="653335" y="0"/>
                  </a:lnTo>
                  <a:close/>
                </a:path>
              </a:pathLst>
            </a:custGeom>
            <a:solidFill>
              <a:srgbClr val="FF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6324600" y="4169676"/>
              <a:ext cx="751840" cy="30480"/>
            </a:xfrm>
            <a:custGeom>
              <a:avLst/>
              <a:gdLst/>
              <a:ahLst/>
              <a:cxnLst/>
              <a:rect l="l" t="t" r="r" b="b"/>
              <a:pathLst>
                <a:path w="751840" h="30479">
                  <a:moveTo>
                    <a:pt x="70245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751560" y="30467"/>
                  </a:lnTo>
                  <a:lnTo>
                    <a:pt x="702458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6324600" y="4200156"/>
              <a:ext cx="800735" cy="30480"/>
            </a:xfrm>
            <a:custGeom>
              <a:avLst/>
              <a:gdLst/>
              <a:ahLst/>
              <a:cxnLst/>
              <a:rect l="l" t="t" r="r" b="b"/>
              <a:pathLst>
                <a:path w="800734" h="30479">
                  <a:moveTo>
                    <a:pt x="751581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800704" y="30479"/>
                  </a:lnTo>
                  <a:lnTo>
                    <a:pt x="751581" y="0"/>
                  </a:lnTo>
                  <a:close/>
                </a:path>
              </a:pathLst>
            </a:custGeom>
            <a:solidFill>
              <a:srgbClr val="FF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6324600" y="4230636"/>
              <a:ext cx="850265" cy="30480"/>
            </a:xfrm>
            <a:custGeom>
              <a:avLst/>
              <a:gdLst/>
              <a:ahLst/>
              <a:cxnLst/>
              <a:rect l="l" t="t" r="r" b="b"/>
              <a:pathLst>
                <a:path w="850265" h="30479">
                  <a:moveTo>
                    <a:pt x="800704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849806" y="30467"/>
                  </a:lnTo>
                  <a:lnTo>
                    <a:pt x="800704" y="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6324600" y="4261116"/>
              <a:ext cx="894080" cy="27940"/>
            </a:xfrm>
            <a:custGeom>
              <a:avLst/>
              <a:gdLst/>
              <a:ahLst/>
              <a:cxnLst/>
              <a:rect l="l" t="t" r="r" b="b"/>
              <a:pathLst>
                <a:path w="894079" h="27939">
                  <a:moveTo>
                    <a:pt x="84982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894037" y="27432"/>
                  </a:lnTo>
                  <a:lnTo>
                    <a:pt x="849827" y="0"/>
                  </a:lnTo>
                  <a:close/>
                </a:path>
              </a:pathLst>
            </a:custGeom>
            <a:solidFill>
              <a:srgbClr val="FF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324600" y="4288548"/>
              <a:ext cx="943610" cy="30480"/>
            </a:xfrm>
            <a:custGeom>
              <a:avLst/>
              <a:gdLst/>
              <a:ahLst/>
              <a:cxnLst/>
              <a:rect l="l" t="t" r="r" b="b"/>
              <a:pathLst>
                <a:path w="943609" h="30479">
                  <a:moveTo>
                    <a:pt x="894037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943140" y="30467"/>
                  </a:lnTo>
                  <a:lnTo>
                    <a:pt x="894037" y="0"/>
                  </a:lnTo>
                  <a:close/>
                </a:path>
              </a:pathLst>
            </a:custGeom>
            <a:solidFill>
              <a:srgbClr val="FF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6324600" y="4319028"/>
              <a:ext cx="992505" cy="30480"/>
            </a:xfrm>
            <a:custGeom>
              <a:avLst/>
              <a:gdLst/>
              <a:ahLst/>
              <a:cxnLst/>
              <a:rect l="l" t="t" r="r" b="b"/>
              <a:pathLst>
                <a:path w="992504" h="30479">
                  <a:moveTo>
                    <a:pt x="943160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992263" y="30467"/>
                  </a:lnTo>
                  <a:lnTo>
                    <a:pt x="943160" y="0"/>
                  </a:lnTo>
                  <a:close/>
                </a:path>
              </a:pathLst>
            </a:custGeom>
            <a:solidFill>
              <a:srgbClr val="FF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6324600" y="4349495"/>
              <a:ext cx="1041400" cy="30480"/>
            </a:xfrm>
            <a:custGeom>
              <a:avLst/>
              <a:gdLst/>
              <a:ahLst/>
              <a:cxnLst/>
              <a:rect l="l" t="t" r="r" b="b"/>
              <a:pathLst>
                <a:path w="1041400" h="30479">
                  <a:moveTo>
                    <a:pt x="992263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041386" y="30479"/>
                  </a:lnTo>
                  <a:lnTo>
                    <a:pt x="992263" y="0"/>
                  </a:lnTo>
                  <a:close/>
                </a:path>
              </a:pathLst>
            </a:custGeom>
            <a:solidFill>
              <a:srgbClr val="FF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6324600" y="4379988"/>
              <a:ext cx="1090930" cy="30480"/>
            </a:xfrm>
            <a:custGeom>
              <a:avLst/>
              <a:gdLst/>
              <a:ahLst/>
              <a:cxnLst/>
              <a:rect l="l" t="t" r="r" b="b"/>
              <a:pathLst>
                <a:path w="1090929" h="30479">
                  <a:moveTo>
                    <a:pt x="1041406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090509" y="30467"/>
                  </a:lnTo>
                  <a:lnTo>
                    <a:pt x="1041406" y="0"/>
                  </a:lnTo>
                  <a:close/>
                </a:path>
              </a:pathLst>
            </a:custGeom>
            <a:solidFill>
              <a:srgbClr val="FF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6324600" y="4410468"/>
              <a:ext cx="1139825" cy="30480"/>
            </a:xfrm>
            <a:custGeom>
              <a:avLst/>
              <a:gdLst/>
              <a:ahLst/>
              <a:cxnLst/>
              <a:rect l="l" t="t" r="r" b="b"/>
              <a:pathLst>
                <a:path w="1139825" h="30479">
                  <a:moveTo>
                    <a:pt x="109052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39652" y="30479"/>
                  </a:lnTo>
                  <a:lnTo>
                    <a:pt x="1090529" y="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6324600" y="4440948"/>
              <a:ext cx="1189355" cy="30480"/>
            </a:xfrm>
            <a:custGeom>
              <a:avLst/>
              <a:gdLst/>
              <a:ahLst/>
              <a:cxnLst/>
              <a:rect l="l" t="t" r="r" b="b"/>
              <a:pathLst>
                <a:path w="1189354" h="30479">
                  <a:moveTo>
                    <a:pt x="1139652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188755" y="30467"/>
                  </a:lnTo>
                  <a:lnTo>
                    <a:pt x="1139652" y="0"/>
                  </a:lnTo>
                  <a:close/>
                </a:path>
              </a:pathLst>
            </a:custGeom>
            <a:solidFill>
              <a:srgbClr val="FF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6324600" y="4471428"/>
              <a:ext cx="1238250" cy="30480"/>
            </a:xfrm>
            <a:custGeom>
              <a:avLst/>
              <a:gdLst/>
              <a:ahLst/>
              <a:cxnLst/>
              <a:rect l="l" t="t" r="r" b="b"/>
              <a:pathLst>
                <a:path w="1238250" h="30479">
                  <a:moveTo>
                    <a:pt x="1188775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237878" y="30467"/>
                  </a:lnTo>
                  <a:lnTo>
                    <a:pt x="1188775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324600" y="4501895"/>
              <a:ext cx="1287145" cy="30480"/>
            </a:xfrm>
            <a:custGeom>
              <a:avLst/>
              <a:gdLst/>
              <a:ahLst/>
              <a:cxnLst/>
              <a:rect l="l" t="t" r="r" b="b"/>
              <a:pathLst>
                <a:path w="1287145" h="30479">
                  <a:moveTo>
                    <a:pt x="123787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287001" y="30479"/>
                  </a:lnTo>
                  <a:lnTo>
                    <a:pt x="1237878" y="0"/>
                  </a:lnTo>
                  <a:close/>
                </a:path>
              </a:pathLst>
            </a:custGeom>
            <a:solidFill>
              <a:srgbClr val="FF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6324600" y="4532388"/>
              <a:ext cx="1336675" cy="30480"/>
            </a:xfrm>
            <a:custGeom>
              <a:avLst/>
              <a:gdLst/>
              <a:ahLst/>
              <a:cxnLst/>
              <a:rect l="l" t="t" r="r" b="b"/>
              <a:pathLst>
                <a:path w="1336675" h="30479">
                  <a:moveTo>
                    <a:pt x="1287021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336124" y="30467"/>
                  </a:lnTo>
                  <a:lnTo>
                    <a:pt x="1287021" y="0"/>
                  </a:lnTo>
                  <a:close/>
                </a:path>
              </a:pathLst>
            </a:custGeom>
            <a:solidFill>
              <a:srgbClr val="FF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6324600" y="4562868"/>
              <a:ext cx="1385570" cy="30480"/>
            </a:xfrm>
            <a:custGeom>
              <a:avLst/>
              <a:gdLst/>
              <a:ahLst/>
              <a:cxnLst/>
              <a:rect l="l" t="t" r="r" b="b"/>
              <a:pathLst>
                <a:path w="1385570" h="30479">
                  <a:moveTo>
                    <a:pt x="1336144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385267" y="30480"/>
                  </a:lnTo>
                  <a:lnTo>
                    <a:pt x="1336144" y="0"/>
                  </a:lnTo>
                  <a:close/>
                </a:path>
              </a:pathLst>
            </a:custGeom>
            <a:solidFill>
              <a:srgbClr val="FF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6324600" y="4593348"/>
              <a:ext cx="1395095" cy="6350"/>
            </a:xfrm>
            <a:custGeom>
              <a:avLst/>
              <a:gdLst/>
              <a:ahLst/>
              <a:cxnLst/>
              <a:rect l="l" t="t" r="r" b="b"/>
              <a:pathLst>
                <a:path w="1395095" h="6350">
                  <a:moveTo>
                    <a:pt x="1385267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1395071" y="6083"/>
                  </a:lnTo>
                  <a:lnTo>
                    <a:pt x="1385267" y="0"/>
                  </a:lnTo>
                  <a:close/>
                </a:path>
              </a:pathLst>
            </a:custGeom>
            <a:solidFill>
              <a:srgbClr val="FF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6324600" y="4599431"/>
              <a:ext cx="1434465" cy="24765"/>
            </a:xfrm>
            <a:custGeom>
              <a:avLst/>
              <a:gdLst/>
              <a:ahLst/>
              <a:cxnLst/>
              <a:rect l="l" t="t" r="r" b="b"/>
              <a:pathLst>
                <a:path w="1434465" h="24764">
                  <a:moveTo>
                    <a:pt x="1395071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1434370" y="24383"/>
                  </a:lnTo>
                  <a:lnTo>
                    <a:pt x="1395071" y="0"/>
                  </a:lnTo>
                  <a:close/>
                </a:path>
              </a:pathLst>
            </a:custGeom>
            <a:solidFill>
              <a:srgbClr val="FF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6324600" y="4623828"/>
              <a:ext cx="1459230" cy="15240"/>
            </a:xfrm>
            <a:custGeom>
              <a:avLst/>
              <a:gdLst/>
              <a:ahLst/>
              <a:cxnLst/>
              <a:rect l="l" t="t" r="r" b="b"/>
              <a:pathLst>
                <a:path w="1459229" h="15239">
                  <a:moveTo>
                    <a:pt x="1434390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1458931" y="15227"/>
                  </a:lnTo>
                  <a:lnTo>
                    <a:pt x="1434390" y="0"/>
                  </a:lnTo>
                  <a:close/>
                </a:path>
              </a:pathLst>
            </a:custGeom>
            <a:solidFill>
              <a:srgbClr val="FF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6324600" y="4639068"/>
              <a:ext cx="1483995" cy="15240"/>
            </a:xfrm>
            <a:custGeom>
              <a:avLst/>
              <a:gdLst/>
              <a:ahLst/>
              <a:cxnLst/>
              <a:rect l="l" t="t" r="r" b="b"/>
              <a:pathLst>
                <a:path w="1483995" h="15239">
                  <a:moveTo>
                    <a:pt x="1458952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1483493" y="15227"/>
                  </a:lnTo>
                  <a:lnTo>
                    <a:pt x="1458952" y="0"/>
                  </a:lnTo>
                  <a:close/>
                </a:path>
              </a:pathLst>
            </a:custGeom>
            <a:solidFill>
              <a:srgbClr val="FF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6324600" y="4654295"/>
              <a:ext cx="1523365" cy="24765"/>
            </a:xfrm>
            <a:custGeom>
              <a:avLst/>
              <a:gdLst/>
              <a:ahLst/>
              <a:cxnLst/>
              <a:rect l="l" t="t" r="r" b="b"/>
              <a:pathLst>
                <a:path w="1523365" h="24764">
                  <a:moveTo>
                    <a:pt x="1483493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1522791" y="24383"/>
                  </a:lnTo>
                  <a:lnTo>
                    <a:pt x="1483493" y="0"/>
                  </a:lnTo>
                  <a:close/>
                </a:path>
              </a:pathLst>
            </a:custGeom>
            <a:solidFill>
              <a:srgbClr val="FFDA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324600" y="4678679"/>
              <a:ext cx="1532890" cy="6350"/>
            </a:xfrm>
            <a:custGeom>
              <a:avLst/>
              <a:gdLst/>
              <a:ahLst/>
              <a:cxnLst/>
              <a:rect l="l" t="t" r="r" b="b"/>
              <a:pathLst>
                <a:path w="1532890" h="6350">
                  <a:moveTo>
                    <a:pt x="152279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532615" y="6096"/>
                  </a:lnTo>
                  <a:lnTo>
                    <a:pt x="1522791" y="0"/>
                  </a:lnTo>
                  <a:close/>
                </a:path>
              </a:pathLst>
            </a:custGeom>
            <a:solidFill>
              <a:srgbClr val="FF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6324600" y="4684788"/>
              <a:ext cx="1581785" cy="30480"/>
            </a:xfrm>
            <a:custGeom>
              <a:avLst/>
              <a:gdLst/>
              <a:ahLst/>
              <a:cxnLst/>
              <a:rect l="l" t="t" r="r" b="b"/>
              <a:pathLst>
                <a:path w="1581784" h="30479">
                  <a:moveTo>
                    <a:pt x="1532636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581738" y="30467"/>
                  </a:lnTo>
                  <a:lnTo>
                    <a:pt x="1532636" y="0"/>
                  </a:lnTo>
                  <a:close/>
                </a:path>
              </a:pathLst>
            </a:custGeom>
            <a:solidFill>
              <a:srgbClr val="FF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6324600" y="4715255"/>
              <a:ext cx="1586865" cy="3175"/>
            </a:xfrm>
            <a:custGeom>
              <a:avLst/>
              <a:gdLst/>
              <a:ahLst/>
              <a:cxnLst/>
              <a:rect l="l" t="t" r="r" b="b"/>
              <a:pathLst>
                <a:path w="1586865" h="3175">
                  <a:moveTo>
                    <a:pt x="1581738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586651" y="3048"/>
                  </a:lnTo>
                  <a:lnTo>
                    <a:pt x="1581738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6324600" y="4718316"/>
              <a:ext cx="1631314" cy="27940"/>
            </a:xfrm>
            <a:custGeom>
              <a:avLst/>
              <a:gdLst/>
              <a:ahLst/>
              <a:cxnLst/>
              <a:rect l="l" t="t" r="r" b="b"/>
              <a:pathLst>
                <a:path w="1631315" h="27939">
                  <a:moveTo>
                    <a:pt x="1586671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1630882" y="27431"/>
                  </a:lnTo>
                  <a:lnTo>
                    <a:pt x="1586671" y="0"/>
                  </a:lnTo>
                  <a:close/>
                </a:path>
              </a:pathLst>
            </a:custGeom>
            <a:solidFill>
              <a:srgbClr val="FFD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6324600" y="4745748"/>
              <a:ext cx="1655445" cy="15240"/>
            </a:xfrm>
            <a:custGeom>
              <a:avLst/>
              <a:gdLst/>
              <a:ahLst/>
              <a:cxnLst/>
              <a:rect l="l" t="t" r="r" b="b"/>
              <a:pathLst>
                <a:path w="1655445" h="15239">
                  <a:moveTo>
                    <a:pt x="1630882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1655423" y="15227"/>
                  </a:lnTo>
                  <a:lnTo>
                    <a:pt x="1630882" y="0"/>
                  </a:lnTo>
                  <a:close/>
                </a:path>
              </a:pathLst>
            </a:custGeom>
            <a:solidFill>
              <a:srgbClr val="FF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6324600" y="4760988"/>
              <a:ext cx="1680210" cy="15240"/>
            </a:xfrm>
            <a:custGeom>
              <a:avLst/>
              <a:gdLst/>
              <a:ahLst/>
              <a:cxnLst/>
              <a:rect l="l" t="t" r="r" b="b"/>
              <a:pathLst>
                <a:path w="1680209" h="15239">
                  <a:moveTo>
                    <a:pt x="1655443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1679984" y="15227"/>
                  </a:lnTo>
                  <a:lnTo>
                    <a:pt x="1655443" y="0"/>
                  </a:lnTo>
                  <a:close/>
                </a:path>
              </a:pathLst>
            </a:custGeom>
            <a:solidFill>
              <a:srgbClr val="FFD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6324600" y="4776215"/>
              <a:ext cx="1719580" cy="24765"/>
            </a:xfrm>
            <a:custGeom>
              <a:avLst/>
              <a:gdLst/>
              <a:ahLst/>
              <a:cxnLst/>
              <a:rect l="l" t="t" r="r" b="b"/>
              <a:pathLst>
                <a:path w="1719579" h="24764">
                  <a:moveTo>
                    <a:pt x="1679984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1719283" y="24383"/>
                  </a:lnTo>
                  <a:lnTo>
                    <a:pt x="1679984" y="0"/>
                  </a:lnTo>
                  <a:close/>
                </a:path>
              </a:pathLst>
            </a:custGeom>
            <a:solidFill>
              <a:srgbClr val="FF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324600" y="4800612"/>
              <a:ext cx="1729105" cy="6350"/>
            </a:xfrm>
            <a:custGeom>
              <a:avLst/>
              <a:gdLst/>
              <a:ahLst/>
              <a:cxnLst/>
              <a:rect l="l" t="t" r="r" b="b"/>
              <a:pathLst>
                <a:path w="1729104" h="6350">
                  <a:moveTo>
                    <a:pt x="1719303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1729107" y="6083"/>
                  </a:lnTo>
                  <a:lnTo>
                    <a:pt x="1719303" y="0"/>
                  </a:lnTo>
                  <a:close/>
                </a:path>
              </a:pathLst>
            </a:custGeom>
            <a:solidFill>
              <a:srgbClr val="FFD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324600" y="4806695"/>
              <a:ext cx="1773555" cy="27940"/>
            </a:xfrm>
            <a:custGeom>
              <a:avLst/>
              <a:gdLst/>
              <a:ahLst/>
              <a:cxnLst/>
              <a:rect l="l" t="t" r="r" b="b"/>
              <a:pathLst>
                <a:path w="1773554" h="27939">
                  <a:moveTo>
                    <a:pt x="1729107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1773318" y="27431"/>
                  </a:lnTo>
                  <a:lnTo>
                    <a:pt x="1729107" y="0"/>
                  </a:lnTo>
                  <a:close/>
                </a:path>
              </a:pathLst>
            </a:custGeom>
            <a:solidFill>
              <a:srgbClr val="FF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6324600" y="4834140"/>
              <a:ext cx="1822450" cy="30480"/>
            </a:xfrm>
            <a:custGeom>
              <a:avLst/>
              <a:gdLst/>
              <a:ahLst/>
              <a:cxnLst/>
              <a:rect l="l" t="t" r="r" b="b"/>
              <a:pathLst>
                <a:path w="1822450" h="30479">
                  <a:moveTo>
                    <a:pt x="177333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822441" y="30467"/>
                  </a:lnTo>
                  <a:lnTo>
                    <a:pt x="1773338" y="0"/>
                  </a:lnTo>
                  <a:close/>
                </a:path>
              </a:pathLst>
            </a:custGeom>
            <a:solidFill>
              <a:srgbClr val="FF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6324600" y="4864607"/>
              <a:ext cx="1871980" cy="30480"/>
            </a:xfrm>
            <a:custGeom>
              <a:avLst/>
              <a:gdLst/>
              <a:ahLst/>
              <a:cxnLst/>
              <a:rect l="l" t="t" r="r" b="b"/>
              <a:pathLst>
                <a:path w="1871979" h="30479">
                  <a:moveTo>
                    <a:pt x="182244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871564" y="30480"/>
                  </a:lnTo>
                  <a:lnTo>
                    <a:pt x="1822441" y="0"/>
                  </a:lnTo>
                  <a:close/>
                </a:path>
              </a:pathLst>
            </a:custGeom>
            <a:solidFill>
              <a:srgbClr val="FF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6324600" y="4895100"/>
              <a:ext cx="1920875" cy="30480"/>
            </a:xfrm>
            <a:custGeom>
              <a:avLst/>
              <a:gdLst/>
              <a:ahLst/>
              <a:cxnLst/>
              <a:rect l="l" t="t" r="r" b="b"/>
              <a:pathLst>
                <a:path w="1920875" h="30479">
                  <a:moveTo>
                    <a:pt x="1871584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1920687" y="30467"/>
                  </a:lnTo>
                  <a:lnTo>
                    <a:pt x="1871584" y="0"/>
                  </a:lnTo>
                  <a:close/>
                </a:path>
              </a:pathLst>
            </a:custGeom>
            <a:solidFill>
              <a:srgbClr val="FF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6324600" y="4925580"/>
              <a:ext cx="1970405" cy="30480"/>
            </a:xfrm>
            <a:custGeom>
              <a:avLst/>
              <a:gdLst/>
              <a:ahLst/>
              <a:cxnLst/>
              <a:rect l="l" t="t" r="r" b="b"/>
              <a:pathLst>
                <a:path w="1970404" h="30479">
                  <a:moveTo>
                    <a:pt x="19207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1969830" y="30480"/>
                  </a:lnTo>
                  <a:lnTo>
                    <a:pt x="1920707" y="0"/>
                  </a:lnTo>
                  <a:close/>
                </a:path>
              </a:pathLst>
            </a:custGeom>
            <a:solidFill>
              <a:srgbClr val="FF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6324600" y="4956060"/>
              <a:ext cx="1979930" cy="6350"/>
            </a:xfrm>
            <a:custGeom>
              <a:avLst/>
              <a:gdLst/>
              <a:ahLst/>
              <a:cxnLst/>
              <a:rect l="l" t="t" r="r" b="b"/>
              <a:pathLst>
                <a:path w="1979929" h="6350">
                  <a:moveTo>
                    <a:pt x="1969830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1979634" y="6083"/>
                  </a:lnTo>
                  <a:lnTo>
                    <a:pt x="1969830" y="0"/>
                  </a:lnTo>
                  <a:close/>
                </a:path>
              </a:pathLst>
            </a:custGeom>
            <a:solidFill>
              <a:srgbClr val="FFD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6324600" y="4962143"/>
              <a:ext cx="2019300" cy="24765"/>
            </a:xfrm>
            <a:custGeom>
              <a:avLst/>
              <a:gdLst/>
              <a:ahLst/>
              <a:cxnLst/>
              <a:rect l="l" t="t" r="r" b="b"/>
              <a:pathLst>
                <a:path w="2019300" h="24764">
                  <a:moveTo>
                    <a:pt x="1979634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2018933" y="24383"/>
                  </a:lnTo>
                  <a:lnTo>
                    <a:pt x="1979634" y="0"/>
                  </a:lnTo>
                  <a:close/>
                </a:path>
              </a:pathLst>
            </a:custGeom>
            <a:solidFill>
              <a:srgbClr val="FF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324600" y="4986540"/>
              <a:ext cx="2044064" cy="15240"/>
            </a:xfrm>
            <a:custGeom>
              <a:avLst/>
              <a:gdLst/>
              <a:ahLst/>
              <a:cxnLst/>
              <a:rect l="l" t="t" r="r" b="b"/>
              <a:pathLst>
                <a:path w="2044065" h="15239">
                  <a:moveTo>
                    <a:pt x="2018953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2043494" y="15227"/>
                  </a:lnTo>
                  <a:lnTo>
                    <a:pt x="2018953" y="0"/>
                  </a:lnTo>
                  <a:close/>
                </a:path>
              </a:pathLst>
            </a:custGeom>
            <a:solidFill>
              <a:srgbClr val="FFD0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324600" y="5001780"/>
              <a:ext cx="2068195" cy="15240"/>
            </a:xfrm>
            <a:custGeom>
              <a:avLst/>
              <a:gdLst/>
              <a:ahLst/>
              <a:cxnLst/>
              <a:rect l="l" t="t" r="r" b="b"/>
              <a:pathLst>
                <a:path w="2068195" h="15239">
                  <a:moveTo>
                    <a:pt x="2043515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2068056" y="15227"/>
                  </a:lnTo>
                  <a:lnTo>
                    <a:pt x="2043515" y="0"/>
                  </a:lnTo>
                  <a:close/>
                </a:path>
              </a:pathLst>
            </a:custGeom>
            <a:solidFill>
              <a:srgbClr val="F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6324600" y="5017007"/>
              <a:ext cx="2107565" cy="24765"/>
            </a:xfrm>
            <a:custGeom>
              <a:avLst/>
              <a:gdLst/>
              <a:ahLst/>
              <a:cxnLst/>
              <a:rect l="l" t="t" r="r" b="b"/>
              <a:pathLst>
                <a:path w="2107565" h="24764">
                  <a:moveTo>
                    <a:pt x="2068056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2107354" y="24383"/>
                  </a:lnTo>
                  <a:lnTo>
                    <a:pt x="2068056" y="0"/>
                  </a:lnTo>
                  <a:close/>
                </a:path>
              </a:pathLst>
            </a:custGeom>
            <a:solidFill>
              <a:srgbClr val="FFC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6324600" y="5041391"/>
              <a:ext cx="2117725" cy="6350"/>
            </a:xfrm>
            <a:custGeom>
              <a:avLst/>
              <a:gdLst/>
              <a:ahLst/>
              <a:cxnLst/>
              <a:rect l="l" t="t" r="r" b="b"/>
              <a:pathLst>
                <a:path w="2117725" h="6350">
                  <a:moveTo>
                    <a:pt x="2107354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2117179" y="6095"/>
                  </a:lnTo>
                  <a:lnTo>
                    <a:pt x="2107354" y="0"/>
                  </a:lnTo>
                  <a:close/>
                </a:path>
              </a:pathLst>
            </a:custGeom>
            <a:solidFill>
              <a:srgbClr val="FF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6324600" y="5047500"/>
              <a:ext cx="2166620" cy="30480"/>
            </a:xfrm>
            <a:custGeom>
              <a:avLst/>
              <a:gdLst/>
              <a:ahLst/>
              <a:cxnLst/>
              <a:rect l="l" t="t" r="r" b="b"/>
              <a:pathLst>
                <a:path w="2166620" h="30479">
                  <a:moveTo>
                    <a:pt x="2117199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166302" y="30467"/>
                  </a:lnTo>
                  <a:lnTo>
                    <a:pt x="2117199" y="0"/>
                  </a:lnTo>
                  <a:close/>
                </a:path>
              </a:pathLst>
            </a:custGeom>
            <a:solidFill>
              <a:srgbClr val="FFCE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6324600" y="5077980"/>
              <a:ext cx="2215515" cy="30480"/>
            </a:xfrm>
            <a:custGeom>
              <a:avLst/>
              <a:gdLst/>
              <a:ahLst/>
              <a:cxnLst/>
              <a:rect l="l" t="t" r="r" b="b"/>
              <a:pathLst>
                <a:path w="2215515" h="30479">
                  <a:moveTo>
                    <a:pt x="216632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215445" y="30480"/>
                  </a:lnTo>
                  <a:lnTo>
                    <a:pt x="2166322" y="0"/>
                  </a:lnTo>
                  <a:close/>
                </a:path>
              </a:pathLst>
            </a:custGeom>
            <a:solidFill>
              <a:srgbClr val="FF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324600" y="5108460"/>
              <a:ext cx="2265045" cy="30480"/>
            </a:xfrm>
            <a:custGeom>
              <a:avLst/>
              <a:gdLst/>
              <a:ahLst/>
              <a:cxnLst/>
              <a:rect l="l" t="t" r="r" b="b"/>
              <a:pathLst>
                <a:path w="2265045" h="30479">
                  <a:moveTo>
                    <a:pt x="2215445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264548" y="30467"/>
                  </a:lnTo>
                  <a:lnTo>
                    <a:pt x="2215445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324600" y="5138940"/>
              <a:ext cx="2313940" cy="30480"/>
            </a:xfrm>
            <a:custGeom>
              <a:avLst/>
              <a:gdLst/>
              <a:ahLst/>
              <a:cxnLst/>
              <a:rect l="l" t="t" r="r" b="b"/>
              <a:pathLst>
                <a:path w="2313940" h="30479">
                  <a:moveTo>
                    <a:pt x="2264568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313671" y="30467"/>
                  </a:lnTo>
                  <a:lnTo>
                    <a:pt x="2264568" y="0"/>
                  </a:lnTo>
                  <a:close/>
                </a:path>
              </a:pathLst>
            </a:custGeom>
            <a:solidFill>
              <a:srgbClr val="FF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6324600" y="5169407"/>
              <a:ext cx="2362835" cy="30480"/>
            </a:xfrm>
            <a:custGeom>
              <a:avLst/>
              <a:gdLst/>
              <a:ahLst/>
              <a:cxnLst/>
              <a:rect l="l" t="t" r="r" b="b"/>
              <a:pathLst>
                <a:path w="2362834" h="30479">
                  <a:moveTo>
                    <a:pt x="231367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362794" y="30480"/>
                  </a:lnTo>
                  <a:lnTo>
                    <a:pt x="2313671" y="0"/>
                  </a:lnTo>
                  <a:close/>
                </a:path>
              </a:pathLst>
            </a:custGeom>
            <a:solidFill>
              <a:srgbClr val="FFCA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6324600" y="5199900"/>
              <a:ext cx="2412365" cy="30480"/>
            </a:xfrm>
            <a:custGeom>
              <a:avLst/>
              <a:gdLst/>
              <a:ahLst/>
              <a:cxnLst/>
              <a:rect l="l" t="t" r="r" b="b"/>
              <a:pathLst>
                <a:path w="2412365" h="30479">
                  <a:moveTo>
                    <a:pt x="2362814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411917" y="30467"/>
                  </a:lnTo>
                  <a:lnTo>
                    <a:pt x="2362814" y="0"/>
                  </a:lnTo>
                  <a:close/>
                </a:path>
              </a:pathLst>
            </a:custGeom>
            <a:solidFill>
              <a:srgbClr val="FFC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6324600" y="5230380"/>
              <a:ext cx="2461260" cy="30480"/>
            </a:xfrm>
            <a:custGeom>
              <a:avLst/>
              <a:gdLst/>
              <a:ahLst/>
              <a:cxnLst/>
              <a:rect l="l" t="t" r="r" b="b"/>
              <a:pathLst>
                <a:path w="2461259" h="30479">
                  <a:moveTo>
                    <a:pt x="241193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461060" y="30480"/>
                  </a:lnTo>
                  <a:lnTo>
                    <a:pt x="2411937" y="0"/>
                  </a:lnTo>
                  <a:close/>
                </a:path>
              </a:pathLst>
            </a:custGeom>
            <a:solidFill>
              <a:srgbClr val="FFC8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6324600" y="5260860"/>
              <a:ext cx="2505710" cy="27940"/>
            </a:xfrm>
            <a:custGeom>
              <a:avLst/>
              <a:gdLst/>
              <a:ahLst/>
              <a:cxnLst/>
              <a:rect l="l" t="t" r="r" b="b"/>
              <a:pathLst>
                <a:path w="2505709" h="27939">
                  <a:moveTo>
                    <a:pt x="246106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2505250" y="27419"/>
                  </a:lnTo>
                  <a:lnTo>
                    <a:pt x="2461060" y="0"/>
                  </a:lnTo>
                  <a:close/>
                </a:path>
              </a:pathLst>
            </a:custGeom>
            <a:solidFill>
              <a:srgbClr val="FFC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6324600" y="5288292"/>
              <a:ext cx="2554605" cy="30480"/>
            </a:xfrm>
            <a:custGeom>
              <a:avLst/>
              <a:gdLst/>
              <a:ahLst/>
              <a:cxnLst/>
              <a:rect l="l" t="t" r="r" b="b"/>
              <a:pathLst>
                <a:path w="2554604" h="30479">
                  <a:moveTo>
                    <a:pt x="2505271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2554394" y="30480"/>
                  </a:lnTo>
                  <a:lnTo>
                    <a:pt x="2505271" y="0"/>
                  </a:lnTo>
                  <a:close/>
                </a:path>
              </a:pathLst>
            </a:custGeom>
            <a:solidFill>
              <a:srgbClr val="FFC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6324600" y="5318772"/>
              <a:ext cx="2603500" cy="30480"/>
            </a:xfrm>
            <a:custGeom>
              <a:avLst/>
              <a:gdLst/>
              <a:ahLst/>
              <a:cxnLst/>
              <a:rect l="l" t="t" r="r" b="b"/>
              <a:pathLst>
                <a:path w="2603500" h="30479">
                  <a:moveTo>
                    <a:pt x="2554394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603496" y="30467"/>
                  </a:lnTo>
                  <a:lnTo>
                    <a:pt x="2554394" y="0"/>
                  </a:lnTo>
                  <a:close/>
                </a:path>
              </a:pathLst>
            </a:custGeom>
            <a:solidFill>
              <a:srgbClr val="FFC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324600" y="5349252"/>
              <a:ext cx="2653030" cy="30480"/>
            </a:xfrm>
            <a:custGeom>
              <a:avLst/>
              <a:gdLst/>
              <a:ahLst/>
              <a:cxnLst/>
              <a:rect l="l" t="t" r="r" b="b"/>
              <a:pathLst>
                <a:path w="2653029" h="30479">
                  <a:moveTo>
                    <a:pt x="2603517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652619" y="30467"/>
                  </a:lnTo>
                  <a:lnTo>
                    <a:pt x="2603517" y="0"/>
                  </a:lnTo>
                  <a:close/>
                </a:path>
              </a:pathLst>
            </a:custGeom>
            <a:solidFill>
              <a:srgbClr val="FFC4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324600" y="5379719"/>
              <a:ext cx="2701925" cy="30480"/>
            </a:xfrm>
            <a:custGeom>
              <a:avLst/>
              <a:gdLst/>
              <a:ahLst/>
              <a:cxnLst/>
              <a:rect l="l" t="t" r="r" b="b"/>
              <a:pathLst>
                <a:path w="2701925" h="30479">
                  <a:moveTo>
                    <a:pt x="265261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01742" y="30479"/>
                  </a:lnTo>
                  <a:lnTo>
                    <a:pt x="2652619" y="0"/>
                  </a:lnTo>
                  <a:close/>
                </a:path>
              </a:pathLst>
            </a:custGeom>
            <a:solidFill>
              <a:srgbClr val="FFC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6324600" y="5410212"/>
              <a:ext cx="2751455" cy="30480"/>
            </a:xfrm>
            <a:custGeom>
              <a:avLst/>
              <a:gdLst/>
              <a:ahLst/>
              <a:cxnLst/>
              <a:rect l="l" t="t" r="r" b="b"/>
              <a:pathLst>
                <a:path w="2751454" h="30479">
                  <a:moveTo>
                    <a:pt x="2701762" y="0"/>
                  </a:moveTo>
                  <a:lnTo>
                    <a:pt x="0" y="0"/>
                  </a:lnTo>
                  <a:lnTo>
                    <a:pt x="0" y="30467"/>
                  </a:lnTo>
                  <a:lnTo>
                    <a:pt x="2750865" y="30467"/>
                  </a:lnTo>
                  <a:lnTo>
                    <a:pt x="2701762" y="0"/>
                  </a:lnTo>
                  <a:close/>
                </a:path>
              </a:pathLst>
            </a:custGeom>
            <a:solidFill>
              <a:srgbClr val="FFC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6324600" y="5440679"/>
              <a:ext cx="2760980" cy="6350"/>
            </a:xfrm>
            <a:custGeom>
              <a:avLst/>
              <a:gdLst/>
              <a:ahLst/>
              <a:cxnLst/>
              <a:rect l="l" t="t" r="r" b="b"/>
              <a:pathLst>
                <a:path w="2760979" h="6350">
                  <a:moveTo>
                    <a:pt x="2750865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760690" y="6096"/>
                  </a:lnTo>
                  <a:lnTo>
                    <a:pt x="2750865" y="0"/>
                  </a:lnTo>
                  <a:close/>
                </a:path>
              </a:pathLst>
            </a:custGeom>
            <a:solidFill>
              <a:srgbClr val="FF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6324600" y="5446788"/>
              <a:ext cx="2800350" cy="24765"/>
            </a:xfrm>
            <a:custGeom>
              <a:avLst/>
              <a:gdLst/>
              <a:ahLst/>
              <a:cxnLst/>
              <a:rect l="l" t="t" r="r" b="b"/>
              <a:pathLst>
                <a:path w="2800350" h="24764">
                  <a:moveTo>
                    <a:pt x="2760710" y="0"/>
                  </a:moveTo>
                  <a:lnTo>
                    <a:pt x="0" y="0"/>
                  </a:lnTo>
                  <a:lnTo>
                    <a:pt x="0" y="24384"/>
                  </a:lnTo>
                  <a:lnTo>
                    <a:pt x="2800008" y="24384"/>
                  </a:lnTo>
                  <a:lnTo>
                    <a:pt x="2760710" y="0"/>
                  </a:lnTo>
                  <a:close/>
                </a:path>
              </a:pathLst>
            </a:custGeom>
            <a:solidFill>
              <a:srgbClr val="FFC1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6324600" y="5471172"/>
              <a:ext cx="2825115" cy="15240"/>
            </a:xfrm>
            <a:custGeom>
              <a:avLst/>
              <a:gdLst/>
              <a:ahLst/>
              <a:cxnLst/>
              <a:rect l="l" t="t" r="r" b="b"/>
              <a:pathLst>
                <a:path w="2825115" h="15239">
                  <a:moveTo>
                    <a:pt x="2800008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2824549" y="15227"/>
                  </a:lnTo>
                  <a:lnTo>
                    <a:pt x="2800008" y="0"/>
                  </a:lnTo>
                  <a:close/>
                </a:path>
              </a:pathLst>
            </a:custGeom>
            <a:solidFill>
              <a:srgbClr val="FF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6324600" y="5486412"/>
              <a:ext cx="2849245" cy="15240"/>
            </a:xfrm>
            <a:custGeom>
              <a:avLst/>
              <a:gdLst/>
              <a:ahLst/>
              <a:cxnLst/>
              <a:rect l="l" t="t" r="r" b="b"/>
              <a:pathLst>
                <a:path w="2849245" h="15239">
                  <a:moveTo>
                    <a:pt x="2824570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2849111" y="15227"/>
                  </a:lnTo>
                  <a:lnTo>
                    <a:pt x="2824570" y="0"/>
                  </a:lnTo>
                  <a:close/>
                </a:path>
              </a:pathLst>
            </a:custGeom>
            <a:solidFill>
              <a:srgbClr val="FFC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6324600" y="5501652"/>
              <a:ext cx="2888615" cy="24765"/>
            </a:xfrm>
            <a:custGeom>
              <a:avLst/>
              <a:gdLst/>
              <a:ahLst/>
              <a:cxnLst/>
              <a:rect l="l" t="t" r="r" b="b"/>
              <a:pathLst>
                <a:path w="2888615" h="24764">
                  <a:moveTo>
                    <a:pt x="2849131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2888430" y="24383"/>
                  </a:lnTo>
                  <a:lnTo>
                    <a:pt x="2849131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324600" y="5526036"/>
              <a:ext cx="2898775" cy="6350"/>
            </a:xfrm>
            <a:custGeom>
              <a:avLst/>
              <a:gdLst/>
              <a:ahLst/>
              <a:cxnLst/>
              <a:rect l="l" t="t" r="r" b="b"/>
              <a:pathLst>
                <a:path w="2898775" h="6350">
                  <a:moveTo>
                    <a:pt x="2888430" y="0"/>
                  </a:moveTo>
                  <a:lnTo>
                    <a:pt x="0" y="0"/>
                  </a:lnTo>
                  <a:lnTo>
                    <a:pt x="0" y="6083"/>
                  </a:lnTo>
                  <a:lnTo>
                    <a:pt x="2898234" y="6083"/>
                  </a:lnTo>
                  <a:lnTo>
                    <a:pt x="2888430" y="0"/>
                  </a:lnTo>
                  <a:close/>
                </a:path>
              </a:pathLst>
            </a:custGeom>
            <a:solidFill>
              <a:srgbClr val="FFB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324600" y="5532119"/>
              <a:ext cx="2942590" cy="27940"/>
            </a:xfrm>
            <a:custGeom>
              <a:avLst/>
              <a:gdLst/>
              <a:ahLst/>
              <a:cxnLst/>
              <a:rect l="l" t="t" r="r" b="b"/>
              <a:pathLst>
                <a:path w="2942590" h="27939">
                  <a:moveTo>
                    <a:pt x="2898234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942445" y="27431"/>
                  </a:lnTo>
                  <a:lnTo>
                    <a:pt x="2898234" y="0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6324600" y="5559551"/>
              <a:ext cx="2947670" cy="3175"/>
            </a:xfrm>
            <a:custGeom>
              <a:avLst/>
              <a:gdLst/>
              <a:ahLst/>
              <a:cxnLst/>
              <a:rect l="l" t="t" r="r" b="b"/>
              <a:pathLst>
                <a:path w="2947670" h="3175">
                  <a:moveTo>
                    <a:pt x="2942445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947357" y="3048"/>
                  </a:lnTo>
                  <a:lnTo>
                    <a:pt x="2942445" y="0"/>
                  </a:lnTo>
                  <a:close/>
                </a:path>
              </a:pathLst>
            </a:custGeom>
            <a:solidFill>
              <a:srgbClr val="FFB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6324600" y="5562612"/>
              <a:ext cx="2981960" cy="21590"/>
            </a:xfrm>
            <a:custGeom>
              <a:avLst/>
              <a:gdLst/>
              <a:ahLst/>
              <a:cxnLst/>
              <a:rect l="l" t="t" r="r" b="b"/>
              <a:pathLst>
                <a:path w="2981959" h="21589">
                  <a:moveTo>
                    <a:pt x="2947377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2981763" y="21336"/>
                  </a:lnTo>
                  <a:lnTo>
                    <a:pt x="2947377" y="0"/>
                  </a:lnTo>
                  <a:close/>
                </a:path>
              </a:pathLst>
            </a:custGeom>
            <a:solidFill>
              <a:srgbClr val="FF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6324600" y="5583948"/>
              <a:ext cx="2996565" cy="9525"/>
            </a:xfrm>
            <a:custGeom>
              <a:avLst/>
              <a:gdLst/>
              <a:ahLst/>
              <a:cxnLst/>
              <a:rect l="l" t="t" r="r" b="b"/>
              <a:pathLst>
                <a:path w="2996565" h="9525">
                  <a:moveTo>
                    <a:pt x="298176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2996480" y="9131"/>
                  </a:lnTo>
                  <a:lnTo>
                    <a:pt x="2981763" y="0"/>
                  </a:lnTo>
                  <a:close/>
                </a:path>
              </a:pathLst>
            </a:custGeom>
            <a:solidFill>
              <a:srgbClr val="FF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6324600" y="5593092"/>
              <a:ext cx="3021330" cy="15240"/>
            </a:xfrm>
            <a:custGeom>
              <a:avLst/>
              <a:gdLst/>
              <a:ahLst/>
              <a:cxnLst/>
              <a:rect l="l" t="t" r="r" b="b"/>
              <a:pathLst>
                <a:path w="3021329" h="15239">
                  <a:moveTo>
                    <a:pt x="2996500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3021041" y="15227"/>
                  </a:lnTo>
                  <a:lnTo>
                    <a:pt x="2996500" y="0"/>
                  </a:lnTo>
                  <a:close/>
                </a:path>
              </a:pathLst>
            </a:custGeom>
            <a:solidFill>
              <a:srgbClr val="FF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6324600" y="5608332"/>
              <a:ext cx="3046095" cy="15240"/>
            </a:xfrm>
            <a:custGeom>
              <a:avLst/>
              <a:gdLst/>
              <a:ahLst/>
              <a:cxnLst/>
              <a:rect l="l" t="t" r="r" b="b"/>
              <a:pathLst>
                <a:path w="3046095" h="15239">
                  <a:moveTo>
                    <a:pt x="3021062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045623" y="15239"/>
                  </a:lnTo>
                  <a:lnTo>
                    <a:pt x="3021062" y="0"/>
                  </a:lnTo>
                  <a:close/>
                </a:path>
              </a:pathLst>
            </a:custGeom>
            <a:solidFill>
              <a:srgbClr val="FFB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6324600" y="5623572"/>
              <a:ext cx="3060700" cy="9525"/>
            </a:xfrm>
            <a:custGeom>
              <a:avLst/>
              <a:gdLst/>
              <a:ahLst/>
              <a:cxnLst/>
              <a:rect l="l" t="t" r="r" b="b"/>
              <a:pathLst>
                <a:path w="3060700" h="9525">
                  <a:moveTo>
                    <a:pt x="3045623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3060340" y="9131"/>
                  </a:lnTo>
                  <a:lnTo>
                    <a:pt x="3045623" y="0"/>
                  </a:lnTo>
                  <a:close/>
                </a:path>
              </a:pathLst>
            </a:custGeom>
            <a:solidFill>
              <a:srgbClr val="FF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324600" y="5632703"/>
              <a:ext cx="3094990" cy="21590"/>
            </a:xfrm>
            <a:custGeom>
              <a:avLst/>
              <a:gdLst/>
              <a:ahLst/>
              <a:cxnLst/>
              <a:rect l="l" t="t" r="r" b="b"/>
              <a:pathLst>
                <a:path w="3094990" h="21589">
                  <a:moveTo>
                    <a:pt x="3060340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3094726" y="21336"/>
                  </a:lnTo>
                  <a:lnTo>
                    <a:pt x="3060340" y="0"/>
                  </a:lnTo>
                  <a:close/>
                </a:path>
              </a:pathLst>
            </a:custGeom>
            <a:solidFill>
              <a:srgbClr val="FFBB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324600" y="5654039"/>
              <a:ext cx="3100070" cy="3175"/>
            </a:xfrm>
            <a:custGeom>
              <a:avLst/>
              <a:gdLst/>
              <a:ahLst/>
              <a:cxnLst/>
              <a:rect l="l" t="t" r="r" b="b"/>
              <a:pathLst>
                <a:path w="3100070" h="3175">
                  <a:moveTo>
                    <a:pt x="3094726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99638" y="3048"/>
                  </a:lnTo>
                  <a:lnTo>
                    <a:pt x="3094726" y="0"/>
                  </a:lnTo>
                  <a:close/>
                </a:path>
              </a:pathLst>
            </a:custGeom>
            <a:solidFill>
              <a:srgbClr val="FF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6324600" y="5657100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3099658" y="0"/>
                  </a:moveTo>
                  <a:lnTo>
                    <a:pt x="0" y="0"/>
                  </a:lnTo>
                  <a:lnTo>
                    <a:pt x="0" y="15227"/>
                  </a:lnTo>
                  <a:lnTo>
                    <a:pt x="3124200" y="15227"/>
                  </a:lnTo>
                  <a:lnTo>
                    <a:pt x="3099658" y="0"/>
                  </a:lnTo>
                  <a:close/>
                </a:path>
              </a:pathLst>
            </a:custGeom>
            <a:solidFill>
              <a:srgbClr val="FFB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6318491" y="3727703"/>
              <a:ext cx="3282950" cy="1951355"/>
            </a:xfrm>
            <a:custGeom>
              <a:avLst/>
              <a:gdLst/>
              <a:ahLst/>
              <a:cxnLst/>
              <a:rect l="l" t="t" r="r" b="b"/>
              <a:pathLst>
                <a:path w="3282950" h="1951354">
                  <a:moveTo>
                    <a:pt x="3136404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1950732"/>
                  </a:lnTo>
                  <a:lnTo>
                    <a:pt x="3139452" y="1950732"/>
                  </a:lnTo>
                  <a:lnTo>
                    <a:pt x="3139452" y="3048"/>
                  </a:lnTo>
                  <a:lnTo>
                    <a:pt x="3136404" y="0"/>
                  </a:lnTo>
                  <a:close/>
                </a:path>
                <a:path w="3282950" h="1951354">
                  <a:moveTo>
                    <a:pt x="3282708" y="6096"/>
                  </a:moveTo>
                  <a:lnTo>
                    <a:pt x="3139452" y="6096"/>
                  </a:lnTo>
                  <a:lnTo>
                    <a:pt x="3139452" y="1944624"/>
                  </a:lnTo>
                  <a:lnTo>
                    <a:pt x="3282708" y="6096"/>
                  </a:lnTo>
                  <a:close/>
                </a:path>
              </a:pathLst>
            </a:custGeom>
            <a:solidFill>
              <a:srgbClr val="BD4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6324600" y="3733812"/>
              <a:ext cx="3124200" cy="12700"/>
            </a:xfrm>
            <a:custGeom>
              <a:avLst/>
              <a:gdLst/>
              <a:ahLst/>
              <a:cxnLst/>
              <a:rect l="l" t="t" r="r" b="b"/>
              <a:pathLst>
                <a:path w="3124200" h="12700">
                  <a:moveTo>
                    <a:pt x="0" y="12179"/>
                  </a:moveTo>
                  <a:lnTo>
                    <a:pt x="3124200" y="12179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12179"/>
                  </a:lnTo>
                  <a:close/>
                </a:path>
              </a:pathLst>
            </a:custGeom>
            <a:solidFill>
              <a:srgbClr val="FF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6324600" y="3746004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324600" y="3776484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19"/>
                  </a:lnTo>
                  <a:lnTo>
                    <a:pt x="3124200" y="2741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324600" y="380391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6324600" y="383439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6324600" y="3864876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96"/>
                  </a:lnTo>
                  <a:lnTo>
                    <a:pt x="3124200" y="609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6324600" y="3870972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71"/>
                  </a:lnTo>
                  <a:lnTo>
                    <a:pt x="3124200" y="2437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6324600" y="3895356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39"/>
                  </a:lnTo>
                  <a:lnTo>
                    <a:pt x="3124200" y="1523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6324600" y="3910609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6324600" y="3925836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19"/>
                  </a:lnTo>
                  <a:lnTo>
                    <a:pt x="3124200" y="2741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6324600" y="3953255"/>
              <a:ext cx="3124200" cy="3175"/>
            </a:xfrm>
            <a:custGeom>
              <a:avLst/>
              <a:gdLst/>
              <a:ahLst/>
              <a:cxnLst/>
              <a:rect l="l" t="t" r="r" b="b"/>
              <a:pathLst>
                <a:path w="3124200" h="3175">
                  <a:moveTo>
                    <a:pt x="0" y="0"/>
                  </a:moveTo>
                  <a:lnTo>
                    <a:pt x="0" y="3048"/>
                  </a:lnTo>
                  <a:lnTo>
                    <a:pt x="3124200" y="3048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6324600" y="395631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6324600" y="3986796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83"/>
                  </a:lnTo>
                  <a:lnTo>
                    <a:pt x="3124200" y="60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6324600" y="3992879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4"/>
                  </a:lnTo>
                  <a:lnTo>
                    <a:pt x="3124200" y="24384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6324600" y="4017276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6324600" y="4032516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6324600" y="4047743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4"/>
                  </a:lnTo>
                  <a:lnTo>
                    <a:pt x="3124200" y="24384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6324600" y="4072140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96"/>
                  </a:lnTo>
                  <a:lnTo>
                    <a:pt x="3124200" y="609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6324600" y="407823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6324600" y="410871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6324600" y="413919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6324600" y="416967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6324600" y="420015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6324600" y="4230636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6324600" y="4261116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32"/>
                  </a:lnTo>
                  <a:lnTo>
                    <a:pt x="3124200" y="27432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6324600" y="428854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6324600" y="431902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6324600" y="4349495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6324600" y="437998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6324600" y="441046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6324600" y="444094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6324600" y="447142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6324600" y="4501895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6324600" y="453238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6324600" y="456286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6324600" y="4593348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83"/>
                  </a:lnTo>
                  <a:lnTo>
                    <a:pt x="3124200" y="60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6324600" y="4599431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6324600" y="4623828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6324600" y="4639068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324600" y="4654295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A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6324600" y="4678679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96"/>
                  </a:lnTo>
                  <a:lnTo>
                    <a:pt x="3124200" y="609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6324600" y="4684788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6324600" y="4715255"/>
              <a:ext cx="3124200" cy="3175"/>
            </a:xfrm>
            <a:custGeom>
              <a:avLst/>
              <a:gdLst/>
              <a:ahLst/>
              <a:cxnLst/>
              <a:rect l="l" t="t" r="r" b="b"/>
              <a:pathLst>
                <a:path w="3124200" h="3175">
                  <a:moveTo>
                    <a:pt x="0" y="0"/>
                  </a:moveTo>
                  <a:lnTo>
                    <a:pt x="0" y="3048"/>
                  </a:lnTo>
                  <a:lnTo>
                    <a:pt x="3124200" y="3048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6324600" y="4718316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31"/>
                  </a:lnTo>
                  <a:lnTo>
                    <a:pt x="3124200" y="2743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8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6324600" y="4745748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6324600" y="4760988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6324600" y="4776215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324600" y="4800612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83"/>
                  </a:lnTo>
                  <a:lnTo>
                    <a:pt x="3124200" y="60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6324600" y="4806695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31"/>
                  </a:lnTo>
                  <a:lnTo>
                    <a:pt x="3124200" y="2743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6324600" y="483414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324600" y="4864607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6324600" y="489510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6324600" y="492558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6324600" y="4956060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83"/>
                  </a:lnTo>
                  <a:lnTo>
                    <a:pt x="3124200" y="60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6324600" y="4962143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6324600" y="4986540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0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6324600" y="5001780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6324600" y="5017007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6324600" y="5041391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95"/>
                  </a:lnTo>
                  <a:lnTo>
                    <a:pt x="3124200" y="6095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6324600" y="504750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E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6324600" y="507798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D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6324600" y="510846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6324600" y="513894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6324600" y="5169407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6324600" y="519990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6324600" y="5230380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6324600" y="5260860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19"/>
                  </a:lnTo>
                  <a:lnTo>
                    <a:pt x="3124200" y="2741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7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6324600" y="5288292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80"/>
                  </a:lnTo>
                  <a:lnTo>
                    <a:pt x="3124200" y="30480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6324600" y="5318772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6324600" y="5349252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6324600" y="5379719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79"/>
                  </a:lnTo>
                  <a:lnTo>
                    <a:pt x="3124200" y="3047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3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6324600" y="5410212"/>
              <a:ext cx="3124200" cy="30480"/>
            </a:xfrm>
            <a:custGeom>
              <a:avLst/>
              <a:gdLst/>
              <a:ahLst/>
              <a:cxnLst/>
              <a:rect l="l" t="t" r="r" b="b"/>
              <a:pathLst>
                <a:path w="3124200" h="30479">
                  <a:moveTo>
                    <a:pt x="0" y="0"/>
                  </a:moveTo>
                  <a:lnTo>
                    <a:pt x="0" y="30467"/>
                  </a:lnTo>
                  <a:lnTo>
                    <a:pt x="3124200" y="3046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6324600" y="5440679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96"/>
                  </a:lnTo>
                  <a:lnTo>
                    <a:pt x="3124200" y="609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6324600" y="5446788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4"/>
                  </a:lnTo>
                  <a:lnTo>
                    <a:pt x="3124200" y="24384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324600" y="5471172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324600" y="5486412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6324600" y="5501652"/>
              <a:ext cx="3124200" cy="24765"/>
            </a:xfrm>
            <a:custGeom>
              <a:avLst/>
              <a:gdLst/>
              <a:ahLst/>
              <a:cxnLst/>
              <a:rect l="l" t="t" r="r" b="b"/>
              <a:pathLst>
                <a:path w="3124200" h="24764">
                  <a:moveTo>
                    <a:pt x="0" y="0"/>
                  </a:moveTo>
                  <a:lnTo>
                    <a:pt x="0" y="24383"/>
                  </a:lnTo>
                  <a:lnTo>
                    <a:pt x="3124200" y="243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324600" y="5526036"/>
              <a:ext cx="3124200" cy="6350"/>
            </a:xfrm>
            <a:custGeom>
              <a:avLst/>
              <a:gdLst/>
              <a:ahLst/>
              <a:cxnLst/>
              <a:rect l="l" t="t" r="r" b="b"/>
              <a:pathLst>
                <a:path w="3124200" h="6350">
                  <a:moveTo>
                    <a:pt x="0" y="0"/>
                  </a:moveTo>
                  <a:lnTo>
                    <a:pt x="0" y="6083"/>
                  </a:lnTo>
                  <a:lnTo>
                    <a:pt x="3124200" y="6083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324600" y="5532119"/>
              <a:ext cx="3124200" cy="27940"/>
            </a:xfrm>
            <a:custGeom>
              <a:avLst/>
              <a:gdLst/>
              <a:ahLst/>
              <a:cxnLst/>
              <a:rect l="l" t="t" r="r" b="b"/>
              <a:pathLst>
                <a:path w="3124200" h="27939">
                  <a:moveTo>
                    <a:pt x="0" y="0"/>
                  </a:moveTo>
                  <a:lnTo>
                    <a:pt x="0" y="27431"/>
                  </a:lnTo>
                  <a:lnTo>
                    <a:pt x="3124200" y="2743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324600" y="5559551"/>
              <a:ext cx="3124200" cy="3175"/>
            </a:xfrm>
            <a:custGeom>
              <a:avLst/>
              <a:gdLst/>
              <a:ahLst/>
              <a:cxnLst/>
              <a:rect l="l" t="t" r="r" b="b"/>
              <a:pathLst>
                <a:path w="3124200" h="3175">
                  <a:moveTo>
                    <a:pt x="0" y="0"/>
                  </a:moveTo>
                  <a:lnTo>
                    <a:pt x="0" y="3048"/>
                  </a:lnTo>
                  <a:lnTo>
                    <a:pt x="3124200" y="3048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6324600" y="5562612"/>
              <a:ext cx="3124200" cy="21590"/>
            </a:xfrm>
            <a:custGeom>
              <a:avLst/>
              <a:gdLst/>
              <a:ahLst/>
              <a:cxnLst/>
              <a:rect l="l" t="t" r="r" b="b"/>
              <a:pathLst>
                <a:path w="3124200" h="21589">
                  <a:moveTo>
                    <a:pt x="0" y="0"/>
                  </a:moveTo>
                  <a:lnTo>
                    <a:pt x="0" y="21336"/>
                  </a:lnTo>
                  <a:lnTo>
                    <a:pt x="3124200" y="2133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6324600" y="5583948"/>
              <a:ext cx="3124200" cy="9525"/>
            </a:xfrm>
            <a:custGeom>
              <a:avLst/>
              <a:gdLst/>
              <a:ahLst/>
              <a:cxnLst/>
              <a:rect l="l" t="t" r="r" b="b"/>
              <a:pathLst>
                <a:path w="3124200" h="9525">
                  <a:moveTo>
                    <a:pt x="0" y="0"/>
                  </a:moveTo>
                  <a:lnTo>
                    <a:pt x="0" y="9131"/>
                  </a:lnTo>
                  <a:lnTo>
                    <a:pt x="3124200" y="913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D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6324600" y="5593092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27"/>
                  </a:ln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6324600" y="5608332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0"/>
                  </a:moveTo>
                  <a:lnTo>
                    <a:pt x="0" y="15239"/>
                  </a:lnTo>
                  <a:lnTo>
                    <a:pt x="3124200" y="15239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6324600" y="5623572"/>
              <a:ext cx="3124200" cy="9525"/>
            </a:xfrm>
            <a:custGeom>
              <a:avLst/>
              <a:gdLst/>
              <a:ahLst/>
              <a:cxnLst/>
              <a:rect l="l" t="t" r="r" b="b"/>
              <a:pathLst>
                <a:path w="3124200" h="9525">
                  <a:moveTo>
                    <a:pt x="0" y="0"/>
                  </a:moveTo>
                  <a:lnTo>
                    <a:pt x="0" y="9131"/>
                  </a:lnTo>
                  <a:lnTo>
                    <a:pt x="3124200" y="9131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6324600" y="5632703"/>
              <a:ext cx="3124200" cy="21590"/>
            </a:xfrm>
            <a:custGeom>
              <a:avLst/>
              <a:gdLst/>
              <a:ahLst/>
              <a:cxnLst/>
              <a:rect l="l" t="t" r="r" b="b"/>
              <a:pathLst>
                <a:path w="3124200" h="21589">
                  <a:moveTo>
                    <a:pt x="0" y="0"/>
                  </a:moveTo>
                  <a:lnTo>
                    <a:pt x="0" y="21336"/>
                  </a:lnTo>
                  <a:lnTo>
                    <a:pt x="3124200" y="21336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6324600" y="5654039"/>
              <a:ext cx="3124200" cy="3175"/>
            </a:xfrm>
            <a:custGeom>
              <a:avLst/>
              <a:gdLst/>
              <a:ahLst/>
              <a:cxnLst/>
              <a:rect l="l" t="t" r="r" b="b"/>
              <a:pathLst>
                <a:path w="3124200" h="3175">
                  <a:moveTo>
                    <a:pt x="0" y="0"/>
                  </a:moveTo>
                  <a:lnTo>
                    <a:pt x="0" y="3048"/>
                  </a:lnTo>
                  <a:lnTo>
                    <a:pt x="3124200" y="3048"/>
                  </a:lnTo>
                  <a:lnTo>
                    <a:pt x="3124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324600" y="5657100"/>
              <a:ext cx="3124200" cy="15240"/>
            </a:xfrm>
            <a:custGeom>
              <a:avLst/>
              <a:gdLst/>
              <a:ahLst/>
              <a:cxnLst/>
              <a:rect l="l" t="t" r="r" b="b"/>
              <a:pathLst>
                <a:path w="3124200" h="15239">
                  <a:moveTo>
                    <a:pt x="0" y="15227"/>
                  </a:moveTo>
                  <a:lnTo>
                    <a:pt x="3124200" y="15227"/>
                  </a:lnTo>
                  <a:lnTo>
                    <a:pt x="3124200" y="0"/>
                  </a:lnTo>
                  <a:lnTo>
                    <a:pt x="0" y="0"/>
                  </a:lnTo>
                  <a:lnTo>
                    <a:pt x="0" y="15227"/>
                  </a:lnTo>
                  <a:close/>
                </a:path>
              </a:pathLst>
            </a:custGeom>
            <a:solidFill>
              <a:srgbClr val="FFBA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6318491" y="3727703"/>
              <a:ext cx="3140075" cy="1951355"/>
            </a:xfrm>
            <a:custGeom>
              <a:avLst/>
              <a:gdLst/>
              <a:ahLst/>
              <a:cxnLst/>
              <a:rect l="l" t="t" r="r" b="b"/>
              <a:pathLst>
                <a:path w="3140075" h="1951354">
                  <a:moveTo>
                    <a:pt x="3136404" y="0"/>
                  </a:moveTo>
                  <a:lnTo>
                    <a:pt x="3048" y="0"/>
                  </a:lnTo>
                  <a:lnTo>
                    <a:pt x="0" y="3048"/>
                  </a:lnTo>
                  <a:lnTo>
                    <a:pt x="0" y="1950732"/>
                  </a:lnTo>
                  <a:lnTo>
                    <a:pt x="3139452" y="1950732"/>
                  </a:lnTo>
                  <a:lnTo>
                    <a:pt x="3139452" y="1944624"/>
                  </a:lnTo>
                  <a:lnTo>
                    <a:pt x="15239" y="1944624"/>
                  </a:lnTo>
                  <a:lnTo>
                    <a:pt x="6108" y="1938528"/>
                  </a:lnTo>
                  <a:lnTo>
                    <a:pt x="15239" y="1938528"/>
                  </a:lnTo>
                  <a:lnTo>
                    <a:pt x="15239" y="15240"/>
                  </a:lnTo>
                  <a:lnTo>
                    <a:pt x="6108" y="15240"/>
                  </a:lnTo>
                  <a:lnTo>
                    <a:pt x="15239" y="6096"/>
                  </a:lnTo>
                  <a:lnTo>
                    <a:pt x="3139452" y="6096"/>
                  </a:lnTo>
                  <a:lnTo>
                    <a:pt x="3139452" y="3048"/>
                  </a:lnTo>
                  <a:lnTo>
                    <a:pt x="3136404" y="0"/>
                  </a:lnTo>
                  <a:close/>
                </a:path>
                <a:path w="3140075" h="1951354">
                  <a:moveTo>
                    <a:pt x="15239" y="1938528"/>
                  </a:moveTo>
                  <a:lnTo>
                    <a:pt x="6108" y="1938528"/>
                  </a:lnTo>
                  <a:lnTo>
                    <a:pt x="15239" y="1944624"/>
                  </a:lnTo>
                  <a:lnTo>
                    <a:pt x="15239" y="1938528"/>
                  </a:lnTo>
                  <a:close/>
                </a:path>
                <a:path w="3140075" h="1951354">
                  <a:moveTo>
                    <a:pt x="3124200" y="1938528"/>
                  </a:moveTo>
                  <a:lnTo>
                    <a:pt x="15239" y="1938528"/>
                  </a:lnTo>
                  <a:lnTo>
                    <a:pt x="15239" y="1944624"/>
                  </a:lnTo>
                  <a:lnTo>
                    <a:pt x="3124200" y="1944624"/>
                  </a:lnTo>
                  <a:lnTo>
                    <a:pt x="3124200" y="1938528"/>
                  </a:lnTo>
                  <a:close/>
                </a:path>
                <a:path w="3140075" h="1951354">
                  <a:moveTo>
                    <a:pt x="3124200" y="6096"/>
                  </a:moveTo>
                  <a:lnTo>
                    <a:pt x="3124200" y="1944624"/>
                  </a:lnTo>
                  <a:lnTo>
                    <a:pt x="3130308" y="1938528"/>
                  </a:lnTo>
                  <a:lnTo>
                    <a:pt x="3139452" y="1938527"/>
                  </a:lnTo>
                  <a:lnTo>
                    <a:pt x="3139452" y="15240"/>
                  </a:lnTo>
                  <a:lnTo>
                    <a:pt x="3130308" y="15240"/>
                  </a:lnTo>
                  <a:lnTo>
                    <a:pt x="3124200" y="6096"/>
                  </a:lnTo>
                  <a:close/>
                </a:path>
                <a:path w="3140075" h="1951354">
                  <a:moveTo>
                    <a:pt x="3139452" y="1938527"/>
                  </a:moveTo>
                  <a:lnTo>
                    <a:pt x="3130308" y="1938528"/>
                  </a:lnTo>
                  <a:lnTo>
                    <a:pt x="3124200" y="1944624"/>
                  </a:lnTo>
                  <a:lnTo>
                    <a:pt x="3139452" y="1944624"/>
                  </a:lnTo>
                  <a:lnTo>
                    <a:pt x="3139452" y="1938527"/>
                  </a:lnTo>
                  <a:close/>
                </a:path>
                <a:path w="3140075" h="1951354">
                  <a:moveTo>
                    <a:pt x="15239" y="6096"/>
                  </a:moveTo>
                  <a:lnTo>
                    <a:pt x="6108" y="15240"/>
                  </a:lnTo>
                  <a:lnTo>
                    <a:pt x="15239" y="15240"/>
                  </a:lnTo>
                  <a:lnTo>
                    <a:pt x="15239" y="6096"/>
                  </a:lnTo>
                  <a:close/>
                </a:path>
                <a:path w="3140075" h="1951354">
                  <a:moveTo>
                    <a:pt x="3124200" y="6096"/>
                  </a:moveTo>
                  <a:lnTo>
                    <a:pt x="15239" y="6096"/>
                  </a:lnTo>
                  <a:lnTo>
                    <a:pt x="15239" y="15240"/>
                  </a:lnTo>
                  <a:lnTo>
                    <a:pt x="3124200" y="15240"/>
                  </a:lnTo>
                  <a:lnTo>
                    <a:pt x="3124200" y="6096"/>
                  </a:lnTo>
                  <a:close/>
                </a:path>
                <a:path w="3140075" h="1951354">
                  <a:moveTo>
                    <a:pt x="3139452" y="6096"/>
                  </a:moveTo>
                  <a:lnTo>
                    <a:pt x="3124200" y="6096"/>
                  </a:lnTo>
                  <a:lnTo>
                    <a:pt x="3130308" y="15240"/>
                  </a:lnTo>
                  <a:lnTo>
                    <a:pt x="3139452" y="15240"/>
                  </a:lnTo>
                  <a:lnTo>
                    <a:pt x="3139452" y="6096"/>
                  </a:lnTo>
                  <a:close/>
                </a:path>
              </a:pathLst>
            </a:custGeom>
            <a:solidFill>
              <a:srgbClr val="BD4A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5" name="object 685"/>
          <p:cNvSpPr txBox="1"/>
          <p:nvPr/>
        </p:nvSpPr>
        <p:spPr>
          <a:xfrm>
            <a:off x="6488684" y="3748544"/>
            <a:ext cx="279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Calibri"/>
                <a:cs typeface="Calibri"/>
              </a:rPr>
              <a:t>Any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economic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activity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6" name="object 686"/>
          <p:cNvSpPr txBox="1"/>
          <p:nvPr/>
        </p:nvSpPr>
        <p:spPr>
          <a:xfrm>
            <a:off x="6863575" y="4114304"/>
            <a:ext cx="204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without</a:t>
            </a:r>
            <a:r>
              <a:rPr sz="2400" b="1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healthy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7" name="object 687"/>
          <p:cNvSpPr txBox="1"/>
          <p:nvPr/>
        </p:nvSpPr>
        <p:spPr>
          <a:xfrm>
            <a:off x="6790435" y="4480064"/>
            <a:ext cx="218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balance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between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8" name="object 688"/>
          <p:cNvSpPr txBox="1"/>
          <p:nvPr/>
        </p:nvSpPr>
        <p:spPr>
          <a:xfrm>
            <a:off x="6522211" y="4845824"/>
            <a:ext cx="2723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environment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leads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89" name="object 689"/>
          <p:cNvSpPr txBox="1"/>
          <p:nvPr/>
        </p:nvSpPr>
        <p:spPr>
          <a:xfrm>
            <a:off x="6845300" y="5211584"/>
            <a:ext cx="2084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BF0000"/>
                </a:solidFill>
                <a:latin typeface="Calibri"/>
                <a:cs typeface="Calibri"/>
              </a:rPr>
              <a:t>Unsustainability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90" name="object 690"/>
          <p:cNvGrpSpPr/>
          <p:nvPr/>
        </p:nvGrpSpPr>
        <p:grpSpPr>
          <a:xfrm>
            <a:off x="4419600" y="1295400"/>
            <a:ext cx="4800600" cy="2286000"/>
            <a:chOff x="4419600" y="1295400"/>
            <a:chExt cx="4800600" cy="2286000"/>
          </a:xfrm>
        </p:grpSpPr>
        <p:pic>
          <p:nvPicPr>
            <p:cNvPr id="691" name="object 6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0400" y="1295412"/>
              <a:ext cx="2209800" cy="2255507"/>
            </a:xfrm>
            <a:prstGeom prst="rect">
              <a:avLst/>
            </a:prstGeom>
          </p:spPr>
        </p:pic>
        <p:pic>
          <p:nvPicPr>
            <p:cNvPr id="692" name="object 6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9600" y="1295400"/>
              <a:ext cx="2286000" cy="228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457212"/>
            <a:ext cx="8564867" cy="6857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8524" y="520712"/>
            <a:ext cx="725805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45555" algn="l"/>
              </a:tabLst>
            </a:pPr>
            <a:r>
              <a:rPr sz="2900" dirty="0">
                <a:solidFill>
                  <a:srgbClr val="00FF00"/>
                </a:solidFill>
              </a:rPr>
              <a:t>Food</a:t>
            </a:r>
            <a:r>
              <a:rPr sz="2900" spc="-80" dirty="0">
                <a:solidFill>
                  <a:srgbClr val="00FF00"/>
                </a:solidFill>
              </a:rPr>
              <a:t> </a:t>
            </a:r>
            <a:r>
              <a:rPr sz="2900" spc="-55" dirty="0">
                <a:solidFill>
                  <a:srgbClr val="00FF00"/>
                </a:solidFill>
              </a:rPr>
              <a:t>f</a:t>
            </a:r>
            <a:r>
              <a:rPr sz="2900" dirty="0">
                <a:solidFill>
                  <a:srgbClr val="00FF00"/>
                </a:solidFill>
              </a:rPr>
              <a:t>or</a:t>
            </a:r>
            <a:r>
              <a:rPr sz="2900" spc="-20" dirty="0">
                <a:solidFill>
                  <a:srgbClr val="00FF00"/>
                </a:solidFill>
              </a:rPr>
              <a:t> </a:t>
            </a:r>
            <a:r>
              <a:rPr sz="2900" dirty="0">
                <a:solidFill>
                  <a:srgbClr val="00FF00"/>
                </a:solidFill>
              </a:rPr>
              <a:t>a</a:t>
            </a:r>
            <a:r>
              <a:rPr sz="2900" spc="-20" dirty="0">
                <a:solidFill>
                  <a:srgbClr val="00FF00"/>
                </a:solidFill>
              </a:rPr>
              <a:t> </a:t>
            </a:r>
            <a:r>
              <a:rPr sz="2900" spc="-65" dirty="0">
                <a:solidFill>
                  <a:srgbClr val="00FF00"/>
                </a:solidFill>
              </a:rPr>
              <a:t>W</a:t>
            </a:r>
            <a:r>
              <a:rPr sz="2900" dirty="0">
                <a:solidFill>
                  <a:srgbClr val="00FF00"/>
                </a:solidFill>
              </a:rPr>
              <a:t>eek,</a:t>
            </a:r>
            <a:r>
              <a:rPr sz="2900" spc="-20" dirty="0">
                <a:solidFill>
                  <a:srgbClr val="00FF00"/>
                </a:solidFill>
              </a:rPr>
              <a:t> </a:t>
            </a:r>
            <a:r>
              <a:rPr sz="2900" dirty="0">
                <a:solidFill>
                  <a:srgbClr val="00FF00"/>
                </a:solidFill>
              </a:rPr>
              <a:t>Darfur</a:t>
            </a:r>
            <a:r>
              <a:rPr sz="2900" spc="-20" dirty="0">
                <a:solidFill>
                  <a:srgbClr val="00FF00"/>
                </a:solidFill>
              </a:rPr>
              <a:t> </a:t>
            </a:r>
            <a:r>
              <a:rPr sz="2900" spc="-95" dirty="0">
                <a:solidFill>
                  <a:srgbClr val="00FF00"/>
                </a:solidFill>
              </a:rPr>
              <a:t>R</a:t>
            </a:r>
            <a:r>
              <a:rPr sz="2900" dirty="0">
                <a:solidFill>
                  <a:srgbClr val="00FF00"/>
                </a:solidFill>
              </a:rPr>
              <a:t>efu</a:t>
            </a:r>
            <a:r>
              <a:rPr sz="2900" spc="-65" dirty="0">
                <a:solidFill>
                  <a:srgbClr val="00FF00"/>
                </a:solidFill>
              </a:rPr>
              <a:t>g</a:t>
            </a:r>
            <a:r>
              <a:rPr sz="2900" dirty="0">
                <a:solidFill>
                  <a:srgbClr val="00FF00"/>
                </a:solidFill>
              </a:rPr>
              <a:t>ees,</a:t>
            </a:r>
            <a:r>
              <a:rPr sz="2900" spc="-20" dirty="0">
                <a:solidFill>
                  <a:srgbClr val="00FF00"/>
                </a:solidFill>
              </a:rPr>
              <a:t> </a:t>
            </a:r>
            <a:r>
              <a:rPr sz="2900" dirty="0">
                <a:solidFill>
                  <a:srgbClr val="00FF00"/>
                </a:solidFill>
              </a:rPr>
              <a:t>Chad,	Africa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515099" y="1106436"/>
            <a:ext cx="9040495" cy="5785485"/>
            <a:chOff x="515099" y="1106436"/>
            <a:chExt cx="9040495" cy="5785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011" y="1164348"/>
              <a:ext cx="8915400" cy="56723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5099" y="1106436"/>
              <a:ext cx="9040495" cy="5785485"/>
            </a:xfrm>
            <a:custGeom>
              <a:avLst/>
              <a:gdLst/>
              <a:ahLst/>
              <a:cxnLst/>
              <a:rect l="l" t="t" r="r" b="b"/>
              <a:pathLst>
                <a:path w="9040495" h="5785484">
                  <a:moveTo>
                    <a:pt x="9040368" y="0"/>
                  </a:moveTo>
                  <a:lnTo>
                    <a:pt x="0" y="0"/>
                  </a:lnTo>
                  <a:lnTo>
                    <a:pt x="0" y="5785091"/>
                  </a:lnTo>
                  <a:lnTo>
                    <a:pt x="9040368" y="5785091"/>
                  </a:lnTo>
                  <a:lnTo>
                    <a:pt x="9040368" y="5757671"/>
                  </a:lnTo>
                  <a:lnTo>
                    <a:pt x="57912" y="5757672"/>
                  </a:lnTo>
                  <a:lnTo>
                    <a:pt x="30492" y="5730227"/>
                  </a:lnTo>
                  <a:lnTo>
                    <a:pt x="57912" y="5730227"/>
                  </a:lnTo>
                  <a:lnTo>
                    <a:pt x="57912" y="57899"/>
                  </a:lnTo>
                  <a:lnTo>
                    <a:pt x="30492" y="57899"/>
                  </a:lnTo>
                  <a:lnTo>
                    <a:pt x="57912" y="27419"/>
                  </a:lnTo>
                  <a:lnTo>
                    <a:pt x="9040368" y="27419"/>
                  </a:lnTo>
                  <a:lnTo>
                    <a:pt x="9040368" y="0"/>
                  </a:lnTo>
                  <a:close/>
                </a:path>
                <a:path w="9040495" h="5785484">
                  <a:moveTo>
                    <a:pt x="57912" y="5730227"/>
                  </a:moveTo>
                  <a:lnTo>
                    <a:pt x="30492" y="5730227"/>
                  </a:lnTo>
                  <a:lnTo>
                    <a:pt x="57912" y="5757672"/>
                  </a:lnTo>
                  <a:lnTo>
                    <a:pt x="57912" y="5730227"/>
                  </a:lnTo>
                  <a:close/>
                </a:path>
                <a:path w="9040495" h="5785484">
                  <a:moveTo>
                    <a:pt x="8985504" y="5730227"/>
                  </a:moveTo>
                  <a:lnTo>
                    <a:pt x="57912" y="5730227"/>
                  </a:lnTo>
                  <a:lnTo>
                    <a:pt x="57912" y="5757672"/>
                  </a:lnTo>
                  <a:lnTo>
                    <a:pt x="8985504" y="5757672"/>
                  </a:lnTo>
                  <a:lnTo>
                    <a:pt x="8985504" y="5730227"/>
                  </a:lnTo>
                  <a:close/>
                </a:path>
                <a:path w="9040495" h="5785484">
                  <a:moveTo>
                    <a:pt x="8985504" y="27419"/>
                  </a:moveTo>
                  <a:lnTo>
                    <a:pt x="8985504" y="5757672"/>
                  </a:lnTo>
                  <a:lnTo>
                    <a:pt x="9012948" y="5730227"/>
                  </a:lnTo>
                  <a:lnTo>
                    <a:pt x="9040368" y="5730227"/>
                  </a:lnTo>
                  <a:lnTo>
                    <a:pt x="9040368" y="57899"/>
                  </a:lnTo>
                  <a:lnTo>
                    <a:pt x="9012948" y="57899"/>
                  </a:lnTo>
                  <a:lnTo>
                    <a:pt x="8985504" y="27419"/>
                  </a:lnTo>
                  <a:close/>
                </a:path>
                <a:path w="9040495" h="5785484">
                  <a:moveTo>
                    <a:pt x="9040368" y="5730227"/>
                  </a:moveTo>
                  <a:lnTo>
                    <a:pt x="9012948" y="5730227"/>
                  </a:lnTo>
                  <a:lnTo>
                    <a:pt x="8985504" y="5757672"/>
                  </a:lnTo>
                  <a:lnTo>
                    <a:pt x="9040368" y="5757671"/>
                  </a:lnTo>
                  <a:lnTo>
                    <a:pt x="9040368" y="5730227"/>
                  </a:lnTo>
                  <a:close/>
                </a:path>
                <a:path w="9040495" h="5785484">
                  <a:moveTo>
                    <a:pt x="57912" y="27419"/>
                  </a:moveTo>
                  <a:lnTo>
                    <a:pt x="30492" y="57899"/>
                  </a:lnTo>
                  <a:lnTo>
                    <a:pt x="57912" y="57899"/>
                  </a:lnTo>
                  <a:lnTo>
                    <a:pt x="57912" y="27419"/>
                  </a:lnTo>
                  <a:close/>
                </a:path>
                <a:path w="9040495" h="5785484">
                  <a:moveTo>
                    <a:pt x="8985504" y="27419"/>
                  </a:moveTo>
                  <a:lnTo>
                    <a:pt x="57912" y="27419"/>
                  </a:lnTo>
                  <a:lnTo>
                    <a:pt x="57912" y="57899"/>
                  </a:lnTo>
                  <a:lnTo>
                    <a:pt x="8985504" y="57899"/>
                  </a:lnTo>
                  <a:lnTo>
                    <a:pt x="8985504" y="27419"/>
                  </a:lnTo>
                  <a:close/>
                </a:path>
                <a:path w="9040495" h="5785484">
                  <a:moveTo>
                    <a:pt x="9040368" y="27419"/>
                  </a:moveTo>
                  <a:lnTo>
                    <a:pt x="8985504" y="27419"/>
                  </a:lnTo>
                  <a:lnTo>
                    <a:pt x="9012948" y="57899"/>
                  </a:lnTo>
                  <a:lnTo>
                    <a:pt x="9040368" y="57899"/>
                  </a:lnTo>
                  <a:lnTo>
                    <a:pt x="9040368" y="274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34459" y="6948931"/>
            <a:ext cx="22377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0000FF"/>
                </a:solidFill>
                <a:latin typeface="Calibri"/>
                <a:cs typeface="Calibri"/>
              </a:rPr>
              <a:t>Source: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0000FF"/>
                </a:solidFill>
                <a:latin typeface="Calibri"/>
                <a:cs typeface="Calibri"/>
              </a:rPr>
              <a:t>Menzel,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alibri"/>
                <a:cs typeface="Calibri"/>
              </a:rPr>
              <a:t>2005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2244" y="1182116"/>
            <a:ext cx="406272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©</a:t>
            </a:r>
            <a:r>
              <a:rPr sz="2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2005</a:t>
            </a:r>
            <a:r>
              <a:rPr sz="2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PETER</a:t>
            </a:r>
            <a:r>
              <a:rPr sz="2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MENZEL</a:t>
            </a:r>
            <a:r>
              <a:rPr sz="2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PHOTOGRAPHY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4459" y="6948931"/>
            <a:ext cx="22377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25" dirty="0">
                <a:solidFill>
                  <a:srgbClr val="0000FF"/>
                </a:solidFill>
                <a:latin typeface="Calibri"/>
                <a:cs typeface="Calibri"/>
              </a:rPr>
              <a:t>Source: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0000FF"/>
                </a:solidFill>
                <a:latin typeface="Calibri"/>
                <a:cs typeface="Calibri"/>
              </a:rPr>
              <a:t>Menzel,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FF"/>
                </a:solidFill>
                <a:latin typeface="Calibri"/>
                <a:cs typeface="Calibri"/>
              </a:rPr>
              <a:t>2005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1664" y="496328"/>
            <a:ext cx="59658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5" dirty="0">
                <a:solidFill>
                  <a:srgbClr val="00FF00"/>
                </a:solidFill>
                <a:latin typeface="Calibri"/>
                <a:cs typeface="Calibri"/>
              </a:rPr>
              <a:t>Food</a:t>
            </a:r>
            <a:r>
              <a:rPr sz="3200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00FF00"/>
                </a:solidFill>
                <a:latin typeface="Calibri"/>
                <a:cs typeface="Calibri"/>
              </a:rPr>
              <a:t>for</a:t>
            </a:r>
            <a:r>
              <a:rPr sz="32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FF00"/>
                </a:solidFill>
                <a:latin typeface="Calibri"/>
                <a:cs typeface="Calibri"/>
              </a:rPr>
              <a:t>a</a:t>
            </a:r>
            <a:r>
              <a:rPr sz="32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40" dirty="0">
                <a:solidFill>
                  <a:srgbClr val="00FF00"/>
                </a:solidFill>
                <a:latin typeface="Calibri"/>
                <a:cs typeface="Calibri"/>
              </a:rPr>
              <a:t>Week,</a:t>
            </a:r>
            <a:r>
              <a:rPr sz="32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FF00"/>
                </a:solidFill>
                <a:latin typeface="Calibri"/>
                <a:cs typeface="Calibri"/>
              </a:rPr>
              <a:t>for</a:t>
            </a:r>
            <a:r>
              <a:rPr sz="3200" spc="-4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FF00"/>
                </a:solidFill>
                <a:latin typeface="Calibri"/>
                <a:cs typeface="Calibri"/>
              </a:rPr>
              <a:t>German</a:t>
            </a:r>
            <a:r>
              <a:rPr sz="3200" spc="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FF00"/>
                </a:solidFill>
                <a:latin typeface="Calibri"/>
                <a:cs typeface="Calibri"/>
              </a:rPr>
              <a:t>Family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685800"/>
            <a:ext cx="3474707" cy="5486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838212"/>
            <a:ext cx="4678667" cy="26669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0" y="3962412"/>
            <a:ext cx="3352800" cy="3035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34580"/>
            <a:ext cx="8229600" cy="485140"/>
          </a:xfrm>
          <a:custGeom>
            <a:avLst/>
            <a:gdLst/>
            <a:ahLst/>
            <a:cxnLst/>
            <a:rect l="l" t="t" r="r" b="b"/>
            <a:pathLst>
              <a:path w="8229600" h="485140">
                <a:moveTo>
                  <a:pt x="8229600" y="0"/>
                </a:moveTo>
                <a:lnTo>
                  <a:pt x="0" y="0"/>
                </a:lnTo>
                <a:lnTo>
                  <a:pt x="0" y="484619"/>
                </a:lnTo>
                <a:lnTo>
                  <a:pt x="8229600" y="484619"/>
                </a:lnTo>
                <a:lnTo>
                  <a:pt x="82296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695" y="657859"/>
            <a:ext cx="5082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00FF00"/>
                </a:solidFill>
              </a:rPr>
              <a:t>ENVIRONMENTAL</a:t>
            </a:r>
            <a:r>
              <a:rPr spc="-15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STUDIES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400" y="1316503"/>
            <a:ext cx="8686800" cy="558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3070" marR="8128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433705" algn="l"/>
              </a:tabLst>
            </a:pP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000066"/>
                </a:solidFill>
                <a:latin typeface="Calibri"/>
                <a:cs typeface="Calibri"/>
              </a:rPr>
              <a:t>word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environment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derived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from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F</a:t>
            </a:r>
            <a:r>
              <a:rPr sz="3200" spc="-65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ench</a:t>
            </a:r>
            <a:r>
              <a:rPr sz="3200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wo</a:t>
            </a:r>
            <a:r>
              <a:rPr sz="3200" spc="-95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200" spc="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“Envi</a:t>
            </a:r>
            <a:r>
              <a:rPr sz="3200" spc="-9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on”</a:t>
            </a:r>
            <a:r>
              <a:rPr sz="3200" spc="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mea</a:t>
            </a:r>
            <a:r>
              <a:rPr sz="3200" spc="-60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spc="-670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3200" spc="-1495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spc="-25" dirty="0">
                <a:solidFill>
                  <a:srgbClr val="000066"/>
                </a:solidFill>
                <a:latin typeface="Calibri"/>
                <a:cs typeface="Calibri"/>
              </a:rPr>
              <a:t>g</a:t>
            </a:r>
            <a:r>
              <a:rPr sz="3200" spc="-1315" dirty="0">
                <a:solidFill>
                  <a:srgbClr val="000066"/>
                </a:solidFill>
                <a:latin typeface="Calibri"/>
                <a:cs typeface="Calibri"/>
              </a:rPr>
              <a:t>g</a:t>
            </a:r>
            <a:r>
              <a:rPr sz="3200" spc="-944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3200" spc="-1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24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600" spc="-2235" baseline="-5787" dirty="0">
                <a:latin typeface="Arial MT"/>
                <a:cs typeface="Arial MT"/>
              </a:rPr>
              <a:t>S</a:t>
            </a:r>
            <a:r>
              <a:rPr sz="3200" spc="-204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600" spc="-1710" baseline="-5787" dirty="0">
                <a:latin typeface="Arial MT"/>
                <a:cs typeface="Arial MT"/>
              </a:rPr>
              <a:t>u</a:t>
            </a:r>
            <a:r>
              <a:rPr sz="3200" spc="-55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600" spc="-390" baseline="-5787" dirty="0">
                <a:latin typeface="Arial MT"/>
                <a:cs typeface="Arial MT"/>
              </a:rPr>
              <a:t>r</a:t>
            </a:r>
            <a:r>
              <a:rPr sz="3200" spc="-1435" dirty="0">
                <a:solidFill>
                  <a:srgbClr val="000066"/>
                </a:solidFill>
                <a:latin typeface="Calibri"/>
                <a:cs typeface="Calibri"/>
              </a:rPr>
              <a:t>u</a:t>
            </a:r>
            <a:r>
              <a:rPr sz="3600" spc="-7" baseline="-5787" dirty="0">
                <a:latin typeface="Arial MT"/>
                <a:cs typeface="Arial MT"/>
              </a:rPr>
              <a:t>r</a:t>
            </a:r>
            <a:r>
              <a:rPr sz="3600" spc="-1057" baseline="-5787" dirty="0">
                <a:latin typeface="Arial MT"/>
                <a:cs typeface="Arial MT"/>
              </a:rPr>
              <a:t>o</a:t>
            </a:r>
            <a:r>
              <a:rPr sz="3200" spc="-990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3600" spc="-7" baseline="-5787" dirty="0">
                <a:latin typeface="Arial MT"/>
                <a:cs typeface="Arial MT"/>
              </a:rPr>
              <a:t>unding</a:t>
            </a:r>
            <a:r>
              <a:rPr sz="3600" baseline="-5787" dirty="0">
                <a:latin typeface="Arial MT"/>
                <a:cs typeface="Arial MT"/>
              </a:rPr>
              <a:t>s   </a:t>
            </a:r>
            <a:r>
              <a:rPr sz="3600" spc="82" baseline="-5787" dirty="0"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.</a:t>
            </a:r>
            <a:endParaRPr sz="3200" dirty="0">
              <a:latin typeface="Calibri"/>
              <a:cs typeface="Calibri"/>
            </a:endParaRPr>
          </a:p>
          <a:p>
            <a:pPr marL="433070" marR="74295" indent="-344805" algn="just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433705" algn="l"/>
              </a:tabLst>
            </a:pPr>
            <a:r>
              <a:rPr sz="3200" spc="-25" dirty="0">
                <a:solidFill>
                  <a:srgbClr val="000066"/>
                </a:solidFill>
                <a:latin typeface="Calibri"/>
                <a:cs typeface="Calibri"/>
              </a:rPr>
              <a:t>Every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organisms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surrounded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by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materials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30" dirty="0">
                <a:solidFill>
                  <a:srgbClr val="000066"/>
                </a:solidFill>
                <a:latin typeface="Calibri"/>
                <a:cs typeface="Calibri"/>
              </a:rPr>
              <a:t>forces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which</a:t>
            </a:r>
            <a:r>
              <a:rPr sz="3200" spc="3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constitute</a:t>
            </a:r>
            <a:r>
              <a:rPr sz="3200" spc="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its</a:t>
            </a:r>
            <a:r>
              <a:rPr sz="3200" spc="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environment.</a:t>
            </a:r>
            <a:endParaRPr sz="3200" dirty="0">
              <a:latin typeface="Calibri"/>
              <a:cs typeface="Calibri"/>
            </a:endParaRPr>
          </a:p>
          <a:p>
            <a:pPr marL="433070" marR="73660" indent="-344805" algn="just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433705" algn="l"/>
              </a:tabLst>
            </a:pP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Environment creates </a:t>
            </a:r>
            <a:r>
              <a:rPr sz="3200" spc="-25" dirty="0">
                <a:solidFill>
                  <a:srgbClr val="000066"/>
                </a:solidFill>
                <a:latin typeface="Calibri"/>
                <a:cs typeface="Calibri"/>
              </a:rPr>
              <a:t>favourable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conditions </a:t>
            </a:r>
            <a:r>
              <a:rPr sz="3200" spc="-30" dirty="0">
                <a:solidFill>
                  <a:srgbClr val="000066"/>
                </a:solidFill>
                <a:latin typeface="Calibri"/>
                <a:cs typeface="Calibri"/>
              </a:rPr>
              <a:t>for </a:t>
            </a:r>
            <a:r>
              <a:rPr sz="3200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existence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development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of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living 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organisms.</a:t>
            </a:r>
            <a:endParaRPr sz="3200" dirty="0">
              <a:latin typeface="Calibri"/>
              <a:cs typeface="Calibri"/>
            </a:endParaRPr>
          </a:p>
          <a:p>
            <a:pPr marL="433070" marR="76200" indent="-344805" algn="just">
              <a:lnSpc>
                <a:spcPct val="100000"/>
              </a:lnSpc>
              <a:spcBef>
                <a:spcPts val="1800"/>
              </a:spcBef>
              <a:buFont typeface="Arial MT"/>
              <a:buChar char="•"/>
              <a:tabLst>
                <a:tab pos="433705" algn="l"/>
              </a:tabLst>
            </a:pP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Environment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–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sum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total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all</a:t>
            </a:r>
            <a:r>
              <a:rPr sz="3200" spc="7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living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and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non-living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things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around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us 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influencing</a:t>
            </a:r>
            <a:r>
              <a:rPr sz="3200" spc="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one</a:t>
            </a:r>
            <a:r>
              <a:rPr sz="3200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45" dirty="0">
                <a:solidFill>
                  <a:srgbClr val="000066"/>
                </a:solidFill>
                <a:latin typeface="Calibri"/>
                <a:cs typeface="Calibri"/>
              </a:rPr>
              <a:t>another.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533400"/>
            <a:ext cx="8455661" cy="638251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762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lang="en-IN" sz="3200" dirty="0" smtClean="0">
                <a:cs typeface="Calibri"/>
              </a:rPr>
              <a:t>Environmental </a:t>
            </a:r>
            <a:r>
              <a:rPr lang="en-IN" sz="3200" dirty="0">
                <a:cs typeface="Calibri"/>
              </a:rPr>
              <a:t>studies deals with every issue </a:t>
            </a:r>
            <a:r>
              <a:rPr lang="en-IN" sz="3200" dirty="0" smtClean="0">
                <a:cs typeface="Calibri"/>
              </a:rPr>
              <a:t>that affects </a:t>
            </a:r>
            <a:r>
              <a:rPr lang="en-IN" sz="3200" dirty="0">
                <a:cs typeface="Calibri"/>
              </a:rPr>
              <a:t>an organism. It is essentially </a:t>
            </a:r>
            <a:r>
              <a:rPr lang="en-IN" sz="3200" dirty="0" smtClean="0">
                <a:cs typeface="Calibri"/>
              </a:rPr>
              <a:t>a multidisciplinary </a:t>
            </a:r>
            <a:r>
              <a:rPr lang="en-IN" sz="3200" dirty="0">
                <a:cs typeface="Calibri"/>
              </a:rPr>
              <a:t>approach that brings about </a:t>
            </a:r>
            <a:r>
              <a:rPr lang="en-IN" sz="3200" dirty="0" smtClean="0">
                <a:cs typeface="Calibri"/>
              </a:rPr>
              <a:t>an appreciation </a:t>
            </a:r>
            <a:r>
              <a:rPr lang="en-IN" sz="3200" dirty="0">
                <a:cs typeface="Calibri"/>
              </a:rPr>
              <a:t>of our natural world and </a:t>
            </a:r>
            <a:r>
              <a:rPr lang="en-IN" sz="3200" dirty="0" smtClean="0">
                <a:cs typeface="Calibri"/>
              </a:rPr>
              <a:t>human impacts </a:t>
            </a:r>
            <a:r>
              <a:rPr lang="en-IN" sz="3200" dirty="0">
                <a:cs typeface="Calibri"/>
              </a:rPr>
              <a:t>on its integrity.</a:t>
            </a:r>
            <a:endParaRPr sz="3200" dirty="0">
              <a:latin typeface="Calibri"/>
              <a:cs typeface="Calibri"/>
            </a:endParaRPr>
          </a:p>
          <a:p>
            <a:pPr marL="356870" marR="8890" indent="-344805" algn="just">
              <a:lnSpc>
                <a:spcPct val="100000"/>
              </a:lnSpc>
              <a:spcBef>
                <a:spcPts val="1800"/>
              </a:spcBef>
              <a:buClr>
                <a:srgbClr val="001F5F"/>
              </a:buClr>
              <a:buFont typeface="Arial MT"/>
              <a:buChar char="•"/>
              <a:tabLst>
                <a:tab pos="448945" algn="l"/>
              </a:tabLst>
            </a:pPr>
            <a:r>
              <a:rPr dirty="0"/>
              <a:t>	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It is the </a:t>
            </a:r>
            <a:r>
              <a:rPr sz="3200" spc="-15" dirty="0">
                <a:solidFill>
                  <a:srgbClr val="001F5F"/>
                </a:solidFill>
                <a:latin typeface="Calibri"/>
                <a:cs typeface="Calibri"/>
              </a:rPr>
              <a:t>branch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of </a:t>
            </a:r>
            <a:r>
              <a:rPr sz="3200" spc="-5" dirty="0" smtClean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lang="en-US" sz="3200" spc="-5" dirty="0" smtClean="0">
                <a:solidFill>
                  <a:srgbClr val="001F5F"/>
                </a:solidFill>
                <a:latin typeface="Calibri"/>
                <a:cs typeface="Calibri"/>
              </a:rPr>
              <a:t>tudies</a:t>
            </a:r>
            <a:r>
              <a:rPr sz="3200" spc="-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concerned with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the 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relations between </a:t>
            </a:r>
            <a:r>
              <a:rPr sz="3200" spc="-15" dirty="0">
                <a:solidFill>
                  <a:srgbClr val="001F5F"/>
                </a:solidFill>
                <a:latin typeface="Calibri"/>
                <a:cs typeface="Calibri"/>
              </a:rPr>
              <a:t>organisms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and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their </a:t>
            </a:r>
            <a:r>
              <a:rPr sz="32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Calibri"/>
                <a:cs typeface="Calibri"/>
              </a:rPr>
              <a:t>environment.</a:t>
            </a:r>
            <a:endParaRPr sz="3200" dirty="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1800"/>
              </a:spcBef>
              <a:buClr>
                <a:srgbClr val="001F5F"/>
              </a:buClr>
              <a:buFont typeface="Arial MT"/>
              <a:buChar char="•"/>
              <a:tabLst>
                <a:tab pos="448945" algn="l"/>
              </a:tabLst>
            </a:pPr>
            <a:r>
              <a:rPr dirty="0"/>
              <a:t>	</a:t>
            </a:r>
            <a:r>
              <a:rPr sz="3200" spc="-35" dirty="0">
                <a:solidFill>
                  <a:srgbClr val="001F5F"/>
                </a:solidFill>
                <a:latin typeface="Calibri"/>
                <a:cs typeface="Calibri"/>
              </a:rPr>
              <a:t>Literally,</a:t>
            </a:r>
            <a:r>
              <a:rPr sz="32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environment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 means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 the </a:t>
            </a:r>
            <a:r>
              <a:rPr sz="32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surrounding external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conditions influencing </a:t>
            </a:r>
            <a:r>
              <a:rPr sz="32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development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 or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1F5F"/>
                </a:solidFill>
                <a:latin typeface="Calibri"/>
                <a:cs typeface="Calibri"/>
              </a:rPr>
              <a:t>growth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3200" spc="7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people,</a:t>
            </a:r>
            <a:r>
              <a:rPr sz="3200" spc="7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animal </a:t>
            </a:r>
            <a:r>
              <a:rPr sz="3200" spc="-7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sz="32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plants;</a:t>
            </a:r>
            <a:r>
              <a:rPr sz="32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living</a:t>
            </a:r>
            <a:r>
              <a:rPr sz="32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1F5F"/>
                </a:solidFill>
                <a:latin typeface="Calibri"/>
                <a:cs typeface="Calibri"/>
              </a:rPr>
              <a:t>or </a:t>
            </a:r>
            <a:r>
              <a:rPr sz="3200" spc="-10" dirty="0">
                <a:solidFill>
                  <a:srgbClr val="001F5F"/>
                </a:solidFill>
                <a:latin typeface="Calibri"/>
                <a:cs typeface="Calibri"/>
              </a:rPr>
              <a:t>working</a:t>
            </a:r>
            <a:r>
              <a:rPr sz="32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1F5F"/>
                </a:solidFill>
                <a:latin typeface="Calibri"/>
                <a:cs typeface="Calibri"/>
              </a:rPr>
              <a:t>conditions</a:t>
            </a:r>
            <a:r>
              <a:rPr sz="32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Calibri"/>
                <a:cs typeface="Calibri"/>
              </a:rPr>
              <a:t>etc.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496" y="4343400"/>
            <a:ext cx="91045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renewable </a:t>
            </a:r>
            <a:r>
              <a:rPr lang="en-IN" sz="2400" b="1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resources, </a:t>
            </a: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minerals and </a:t>
            </a:r>
            <a:r>
              <a:rPr lang="en-IN" sz="24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oil are </a:t>
            </a: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which will be exhausted in the </a:t>
            </a:r>
            <a:r>
              <a:rPr lang="en-IN" sz="24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if </a:t>
            </a: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continue to extract these without </a:t>
            </a:r>
            <a:r>
              <a:rPr lang="en-IN" sz="2400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thought </a:t>
            </a:r>
            <a:r>
              <a:rPr lang="en-IN" sz="24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subsequent generations. </a:t>
            </a:r>
            <a:endParaRPr lang="en-IN" sz="2400" dirty="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resource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s, such as timber and water, are those which can be used but can be regenerated by natural processes such as regrowth or rainfall.</a:t>
            </a:r>
            <a:b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634" y="787189"/>
            <a:ext cx="8915400" cy="33719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b="1" u="heavy" spc="-15" dirty="0">
                <a:solidFill>
                  <a:srgbClr val="003300"/>
                </a:solidFill>
                <a:uFill>
                  <a:solidFill>
                    <a:srgbClr val="003300"/>
                  </a:solidFill>
                </a:uFill>
                <a:latin typeface="Calibri"/>
                <a:cs typeface="Calibri"/>
              </a:rPr>
              <a:t>Natural</a:t>
            </a:r>
            <a:r>
              <a:rPr sz="3400" b="1" u="heavy" spc="-75" dirty="0">
                <a:solidFill>
                  <a:srgbClr val="003300"/>
                </a:solidFill>
                <a:uFill>
                  <a:solidFill>
                    <a:srgbClr val="003300"/>
                  </a:solidFill>
                </a:uFill>
                <a:latin typeface="Calibri"/>
                <a:cs typeface="Calibri"/>
              </a:rPr>
              <a:t> </a:t>
            </a:r>
            <a:r>
              <a:rPr sz="3400" b="1" u="heavy" spc="-15" dirty="0">
                <a:solidFill>
                  <a:srgbClr val="003300"/>
                </a:solidFill>
                <a:uFill>
                  <a:solidFill>
                    <a:srgbClr val="003300"/>
                  </a:solidFill>
                </a:uFill>
                <a:latin typeface="Calibri"/>
                <a:cs typeface="Calibri"/>
              </a:rPr>
              <a:t>environment</a:t>
            </a:r>
            <a:endParaRPr sz="3400" dirty="0">
              <a:latin typeface="Calibri"/>
              <a:cs typeface="Calibri"/>
            </a:endParaRPr>
          </a:p>
          <a:p>
            <a:pPr marL="356870" marR="5080" indent="-344805">
              <a:lnSpc>
                <a:spcPct val="80000"/>
              </a:lnSpc>
              <a:buFont typeface="Arial MT"/>
              <a:buChar char="•"/>
              <a:tabLst>
                <a:tab pos="356870" algn="l"/>
                <a:tab pos="357505" algn="l"/>
                <a:tab pos="1950085" algn="l"/>
                <a:tab pos="4457700" algn="l"/>
                <a:tab pos="5057140" algn="l"/>
                <a:tab pos="7650480" algn="l"/>
              </a:tabLst>
            </a:pPr>
            <a:r>
              <a:rPr sz="3200" b="1" spc="-5" dirty="0" smtClean="0">
                <a:solidFill>
                  <a:srgbClr val="000066"/>
                </a:solidFill>
                <a:latin typeface="Calibri"/>
                <a:cs typeface="Calibri"/>
              </a:rPr>
              <a:t>Natu</a:t>
            </a:r>
            <a:r>
              <a:rPr sz="3200" b="1" spc="-125" dirty="0" smtClean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b="1" dirty="0" smtClean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3200" b="1" spc="-5" dirty="0" smtClean="0">
                <a:solidFill>
                  <a:srgbClr val="000066"/>
                </a:solidFill>
                <a:latin typeface="Calibri"/>
                <a:cs typeface="Calibri"/>
              </a:rPr>
              <a:t>l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3200" b="1" spc="-65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vironme</a:t>
            </a:r>
            <a:r>
              <a:rPr sz="3200" b="1" spc="-7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i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cha</a:t>
            </a:r>
            <a:r>
              <a:rPr sz="3200" b="1" spc="-9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acteri</a:t>
            </a:r>
            <a:r>
              <a:rPr sz="3200" b="1" spc="-80" dirty="0">
                <a:solidFill>
                  <a:srgbClr val="000066"/>
                </a:solidFill>
                <a:latin typeface="Calibri"/>
                <a:cs typeface="Calibri"/>
              </a:rPr>
              <a:t>z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ed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by  </a:t>
            </a:r>
            <a:r>
              <a:rPr sz="3200" b="1" spc="-25" dirty="0">
                <a:solidFill>
                  <a:srgbClr val="000066"/>
                </a:solidFill>
                <a:latin typeface="Calibri"/>
                <a:cs typeface="Calibri"/>
              </a:rPr>
              <a:t>natural</a:t>
            </a:r>
            <a:r>
              <a:rPr sz="32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components.</a:t>
            </a:r>
            <a:endParaRPr sz="3200" dirty="0">
              <a:latin typeface="Calibri"/>
              <a:cs typeface="Calibri"/>
            </a:endParaRPr>
          </a:p>
          <a:p>
            <a:pPr marL="356870" marR="8255" indent="-344805">
              <a:lnSpc>
                <a:spcPct val="80000"/>
              </a:lnSpc>
              <a:spcBef>
                <a:spcPts val="1800"/>
              </a:spcBef>
              <a:buFont typeface="Arial MT"/>
              <a:buChar char="•"/>
              <a:tabLst>
                <a:tab pos="356870" algn="l"/>
                <a:tab pos="357505" algn="l"/>
                <a:tab pos="953135" algn="l"/>
                <a:tab pos="2049780" algn="l"/>
                <a:tab pos="3350895" algn="l"/>
                <a:tab pos="4133850" algn="l"/>
                <a:tab pos="5431155" algn="l"/>
                <a:tab pos="7508875" algn="l"/>
              </a:tabLst>
            </a:pP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All	biotic	(living)	and	abiotic	(non-living)	are  </a:t>
            </a:r>
            <a:r>
              <a:rPr sz="3200" b="1" spc="-25" dirty="0">
                <a:solidFill>
                  <a:srgbClr val="000066"/>
                </a:solidFill>
                <a:latin typeface="Calibri"/>
                <a:cs typeface="Calibri"/>
              </a:rPr>
              <a:t>created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through</a:t>
            </a:r>
            <a:r>
              <a:rPr sz="3200" b="1" spc="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0066"/>
                </a:solidFill>
                <a:latin typeface="Calibri"/>
                <a:cs typeface="Calibri"/>
              </a:rPr>
              <a:t>natural</a:t>
            </a:r>
            <a:r>
              <a:rPr sz="3200" b="1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0066"/>
                </a:solidFill>
                <a:latin typeface="Calibri"/>
                <a:cs typeface="Calibri"/>
              </a:rPr>
              <a:t>process.</a:t>
            </a:r>
            <a:endParaRPr sz="3200" dirty="0">
              <a:latin typeface="Calibri"/>
              <a:cs typeface="Calibri"/>
            </a:endParaRPr>
          </a:p>
          <a:p>
            <a:pPr marL="356870" marR="5715" indent="-344805">
              <a:lnSpc>
                <a:spcPct val="80000"/>
              </a:lnSpc>
              <a:spcBef>
                <a:spcPts val="1800"/>
              </a:spcBef>
              <a:buFont typeface="Arial MT"/>
              <a:buChar char="•"/>
              <a:tabLst>
                <a:tab pos="356870" algn="l"/>
                <a:tab pos="357505" algn="l"/>
                <a:tab pos="1917064" algn="l"/>
                <a:tab pos="4307840" algn="l"/>
                <a:tab pos="5048250" algn="l"/>
                <a:tab pos="5928360" algn="l"/>
                <a:tab pos="7451725" algn="l"/>
              </a:tabLst>
            </a:pP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Natu</a:t>
            </a:r>
            <a:r>
              <a:rPr sz="3200" b="1" spc="-95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l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component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no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6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equir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32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3200" b="1" spc="-10" dirty="0">
                <a:solidFill>
                  <a:srgbClr val="000066"/>
                </a:solidFill>
                <a:latin typeface="Calibri"/>
                <a:cs typeface="Calibri"/>
              </a:rPr>
              <a:t>any 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human</a:t>
            </a:r>
            <a:r>
              <a:rPr sz="3200" b="1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0066"/>
                </a:solidFill>
                <a:latin typeface="Calibri"/>
                <a:cs typeface="Calibri"/>
              </a:rPr>
              <a:t>support.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533400" y="152400"/>
            <a:ext cx="9088821" cy="634789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1905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" algn="ctr">
              <a:spcBef>
                <a:spcPts val="150"/>
              </a:spcBef>
            </a:pPr>
            <a:r>
              <a:rPr lang="en-IN" sz="4000" kern="0" spc="-20" dirty="0" smtClean="0">
                <a:solidFill>
                  <a:srgbClr val="00FF00"/>
                </a:solidFill>
              </a:rPr>
              <a:t>Types</a:t>
            </a:r>
            <a:r>
              <a:rPr lang="en-IN" sz="4000" kern="0" spc="-60" dirty="0" smtClean="0">
                <a:solidFill>
                  <a:srgbClr val="00FF00"/>
                </a:solidFill>
              </a:rPr>
              <a:t> </a:t>
            </a:r>
            <a:r>
              <a:rPr lang="en-IN" sz="4000" kern="0" dirty="0" smtClean="0">
                <a:solidFill>
                  <a:srgbClr val="00FF00"/>
                </a:solidFill>
              </a:rPr>
              <a:t>of</a:t>
            </a:r>
            <a:r>
              <a:rPr lang="en-IN" sz="4000" kern="0" spc="-55" dirty="0" smtClean="0">
                <a:solidFill>
                  <a:srgbClr val="00FF00"/>
                </a:solidFill>
              </a:rPr>
              <a:t> </a:t>
            </a:r>
            <a:r>
              <a:rPr lang="en-IN" sz="4000" kern="0" spc="-10" dirty="0" smtClean="0">
                <a:solidFill>
                  <a:srgbClr val="00FF00"/>
                </a:solidFill>
              </a:rPr>
              <a:t>Environment</a:t>
            </a:r>
            <a:endParaRPr lang="en-IN" sz="4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8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676400"/>
            <a:ext cx="7376147" cy="4953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71600" y="762012"/>
            <a:ext cx="7162800" cy="524510"/>
          </a:xfrm>
          <a:custGeom>
            <a:avLst/>
            <a:gdLst/>
            <a:ahLst/>
            <a:cxnLst/>
            <a:rect l="l" t="t" r="r" b="b"/>
            <a:pathLst>
              <a:path w="7162800" h="524510">
                <a:moveTo>
                  <a:pt x="7162800" y="0"/>
                </a:moveTo>
                <a:lnTo>
                  <a:pt x="0" y="0"/>
                </a:lnTo>
                <a:lnTo>
                  <a:pt x="0" y="524243"/>
                </a:lnTo>
                <a:lnTo>
                  <a:pt x="7162800" y="524243"/>
                </a:lnTo>
                <a:lnTo>
                  <a:pt x="7162800" y="0"/>
                </a:lnTo>
                <a:close/>
              </a:path>
            </a:pathLst>
          </a:custGeom>
          <a:solidFill>
            <a:srgbClr val="00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30943" y="770648"/>
            <a:ext cx="32397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0" dirty="0">
                <a:solidFill>
                  <a:srgbClr val="00FF00"/>
                </a:solidFill>
              </a:rPr>
              <a:t>Types</a:t>
            </a:r>
            <a:r>
              <a:rPr sz="2800" spc="-40" dirty="0">
                <a:solidFill>
                  <a:srgbClr val="00FF00"/>
                </a:solidFill>
              </a:rPr>
              <a:t> </a:t>
            </a:r>
            <a:r>
              <a:rPr sz="2800" dirty="0">
                <a:solidFill>
                  <a:srgbClr val="00FF00"/>
                </a:solidFill>
              </a:rPr>
              <a:t>of</a:t>
            </a:r>
            <a:r>
              <a:rPr sz="2800" spc="-35" dirty="0">
                <a:solidFill>
                  <a:srgbClr val="00FF00"/>
                </a:solidFill>
              </a:rPr>
              <a:t> </a:t>
            </a:r>
            <a:r>
              <a:rPr sz="2800" spc="-10" dirty="0">
                <a:solidFill>
                  <a:srgbClr val="00FF00"/>
                </a:solidFill>
              </a:rPr>
              <a:t>Environment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39624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u="heavy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</a:rPr>
              <a:t>Man-made</a:t>
            </a:r>
            <a:r>
              <a:rPr sz="2800" u="heavy" spc="-8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</a:rPr>
              <a:t> </a:t>
            </a:r>
            <a:r>
              <a:rPr sz="2800" u="heavy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</a:rPr>
              <a:t>environment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139190"/>
            <a:ext cx="8991600" cy="44640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74700" marR="5080" indent="-457200" algn="just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It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is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powerful environment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modified 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using </a:t>
            </a:r>
            <a:r>
              <a:rPr sz="32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modern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technologies</a:t>
            </a:r>
            <a:r>
              <a:rPr sz="3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according</a:t>
            </a:r>
            <a:r>
              <a:rPr sz="3200" spc="6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the </a:t>
            </a:r>
            <a:r>
              <a:rPr sz="32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needs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00066"/>
                </a:solidFill>
                <a:latin typeface="Calibri"/>
                <a:cs typeface="Calibri"/>
              </a:rPr>
              <a:t>created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00066"/>
                </a:solidFill>
                <a:latin typeface="Calibri"/>
                <a:cs typeface="Calibri"/>
              </a:rPr>
              <a:t>by</a:t>
            </a:r>
            <a:r>
              <a:rPr sz="32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3200" spc="-10" dirty="0" smtClean="0">
                <a:solidFill>
                  <a:srgbClr val="000066"/>
                </a:solidFill>
                <a:latin typeface="Calibri"/>
                <a:cs typeface="Calibri"/>
              </a:rPr>
              <a:t>humans.</a:t>
            </a:r>
            <a:endParaRPr lang="en-US" sz="3200" dirty="0">
              <a:latin typeface="Calibri"/>
              <a:cs typeface="Calibri"/>
            </a:endParaRPr>
          </a:p>
          <a:p>
            <a:pPr marL="317500" marR="5080" algn="just">
              <a:lnSpc>
                <a:spcPct val="100000"/>
              </a:lnSpc>
              <a:spcBef>
                <a:spcPts val="90"/>
              </a:spcBef>
            </a:pPr>
            <a:endParaRPr lang="en-US" sz="3200" b="1" spc="-10" dirty="0">
              <a:solidFill>
                <a:srgbClr val="BF0000"/>
              </a:solidFill>
              <a:latin typeface="Calibri"/>
              <a:cs typeface="Calibri"/>
            </a:endParaRPr>
          </a:p>
          <a:p>
            <a:pPr marL="317500" marR="5080" algn="just">
              <a:lnSpc>
                <a:spcPct val="100000"/>
              </a:lnSpc>
              <a:spcBef>
                <a:spcPts val="90"/>
              </a:spcBef>
            </a:pPr>
            <a:r>
              <a:rPr sz="3200" b="1" spc="-10" dirty="0" smtClean="0">
                <a:solidFill>
                  <a:srgbClr val="BF0000"/>
                </a:solidFill>
                <a:latin typeface="Calibri"/>
                <a:cs typeface="Calibri"/>
              </a:rPr>
              <a:t>Components</a:t>
            </a:r>
            <a:r>
              <a:rPr sz="3200" b="1" spc="-5" dirty="0" smtClean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BF0000"/>
                </a:solidFill>
                <a:latin typeface="Calibri"/>
                <a:cs typeface="Calibri"/>
              </a:rPr>
              <a:t>of</a:t>
            </a:r>
            <a:r>
              <a:rPr sz="32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BF0000"/>
                </a:solidFill>
                <a:latin typeface="Calibri"/>
                <a:cs typeface="Calibri"/>
              </a:rPr>
              <a:t>the</a:t>
            </a:r>
            <a:r>
              <a:rPr sz="3200" b="1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BF0000"/>
                </a:solidFill>
                <a:latin typeface="Calibri"/>
                <a:cs typeface="Calibri"/>
              </a:rPr>
              <a:t>Environment</a:t>
            </a:r>
            <a:endParaRPr sz="32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Abiotic</a:t>
            </a:r>
            <a:r>
              <a:rPr sz="3200" b="1" spc="-2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or</a:t>
            </a:r>
            <a:r>
              <a:rPr sz="3200" b="1" spc="-6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Non-living</a:t>
            </a:r>
            <a:r>
              <a:rPr sz="3200" b="1" spc="-15" dirty="0">
                <a:solidFill>
                  <a:srgbClr val="003300"/>
                </a:solidFill>
                <a:latin typeface="Calibri"/>
                <a:cs typeface="Calibri"/>
              </a:rPr>
              <a:t> components</a:t>
            </a:r>
            <a:endParaRPr sz="32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Biotic</a:t>
            </a:r>
            <a:r>
              <a:rPr sz="3200" b="1" spc="-1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or</a:t>
            </a:r>
            <a:r>
              <a:rPr sz="3200" b="1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3300"/>
                </a:solidFill>
                <a:latin typeface="Calibri"/>
                <a:cs typeface="Calibri"/>
              </a:rPr>
              <a:t>Living</a:t>
            </a:r>
            <a:r>
              <a:rPr sz="3200" b="1" spc="-10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3300"/>
                </a:solidFill>
                <a:latin typeface="Calibri"/>
                <a:cs typeface="Calibri"/>
              </a:rPr>
              <a:t>components</a:t>
            </a:r>
            <a:endParaRPr sz="3200" dirty="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solidFill>
                  <a:srgbClr val="003300"/>
                </a:solidFill>
                <a:latin typeface="Calibri"/>
                <a:cs typeface="Calibri"/>
              </a:rPr>
              <a:t>Energy</a:t>
            </a:r>
            <a:r>
              <a:rPr sz="3200" b="1" spc="-5" dirty="0">
                <a:solidFill>
                  <a:srgbClr val="00330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3300"/>
                </a:solidFill>
                <a:latin typeface="Calibri"/>
                <a:cs typeface="Calibri"/>
              </a:rPr>
              <a:t>components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696</Words>
  <Application>Microsoft Office PowerPoint</Application>
  <PresentationFormat>Custom</PresentationFormat>
  <Paragraphs>152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 MT</vt:lpstr>
      <vt:lpstr>Calibri</vt:lpstr>
      <vt:lpstr>HelveticaNeue</vt:lpstr>
      <vt:lpstr>HelveticaNeue-Bold</vt:lpstr>
      <vt:lpstr>HelveticaNeue-Italic</vt:lpstr>
      <vt:lpstr>HelveticaNeue-Medium</vt:lpstr>
      <vt:lpstr>Mangal</vt:lpstr>
      <vt:lpstr>Times New Roman</vt:lpstr>
      <vt:lpstr>Office Theme</vt:lpstr>
      <vt:lpstr>PowerPoint Presentation</vt:lpstr>
      <vt:lpstr>Unit 1: Introduction to environmental studies</vt:lpstr>
      <vt:lpstr>PowerPoint Presentation</vt:lpstr>
      <vt:lpstr>PowerPoint Presentation</vt:lpstr>
      <vt:lpstr>ENVIRONMENTAL STUDIES</vt:lpstr>
      <vt:lpstr>PowerPoint Presentation</vt:lpstr>
      <vt:lpstr>PowerPoint Presentation</vt:lpstr>
      <vt:lpstr>Types of Environment</vt:lpstr>
      <vt:lpstr>Man-made environment</vt:lpstr>
      <vt:lpstr>PowerPoint Presentation</vt:lpstr>
      <vt:lpstr>Biotic or Living components</vt:lpstr>
      <vt:lpstr>PowerPoint Presentation</vt:lpstr>
      <vt:lpstr>Abiotic or Non-living or Physical components</vt:lpstr>
      <vt:lpstr>PowerPoint Presentation</vt:lpstr>
      <vt:lpstr>PowerPoint Presentation</vt:lpstr>
      <vt:lpstr>Structure of atmosphere</vt:lpstr>
      <vt:lpstr>Composition of Atmospheric Air</vt:lpstr>
      <vt:lpstr>Functions of atmosphere</vt:lpstr>
      <vt:lpstr>Lithosphere</vt:lpstr>
      <vt:lpstr>PowerPoint Presentation</vt:lpstr>
      <vt:lpstr>Hydrosphere</vt:lpstr>
      <vt:lpstr>PowerPoint Presentation</vt:lpstr>
      <vt:lpstr>Energy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Sustainable development</vt:lpstr>
      <vt:lpstr>PowerPoint Presentation</vt:lpstr>
      <vt:lpstr>Sustainable development</vt:lpstr>
      <vt:lpstr>PowerPoint Presentation</vt:lpstr>
      <vt:lpstr>Food for a Week, Darfur Refugees, Chad, Africa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Sambandan</dc:creator>
  <cp:lastModifiedBy>Arun</cp:lastModifiedBy>
  <cp:revision>12</cp:revision>
  <dcterms:created xsi:type="dcterms:W3CDTF">2022-05-04T08:05:38Z</dcterms:created>
  <dcterms:modified xsi:type="dcterms:W3CDTF">2022-05-14T09:53:46Z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2018-05-02T00:00:00Z</vt:filetime>
  </property>
  <property fmtid="{D5CDD505-2E9C-101B-9397-08002B2CF9AE}" pid="3" name="Creator">
    <vt:lpwstr>ABBYY PDF Transformer 2.0</vt:lpwstr>
  </property>
  <property fmtid="{D5CDD505-2E9C-101B-9397-08002B2CF9AE}" pid="4" name="LastSaved">
    <vt:filetime>2022-05-04T00:00:00Z</vt:filetime>
  </property>
</Properties>
</file>